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CB610-9821-4749-B23C-ECD87E16E4E6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28E86-4AA8-4CC2-8DE0-822E5A8E36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CB610-9821-4749-B23C-ECD87E16E4E6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28E86-4AA8-4CC2-8DE0-822E5A8E36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CB610-9821-4749-B23C-ECD87E16E4E6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28E86-4AA8-4CC2-8DE0-822E5A8E36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CB610-9821-4749-B23C-ECD87E16E4E6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28E86-4AA8-4CC2-8DE0-822E5A8E36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CB610-9821-4749-B23C-ECD87E16E4E6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28E86-4AA8-4CC2-8DE0-822E5A8E36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CB610-9821-4749-B23C-ECD87E16E4E6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28E86-4AA8-4CC2-8DE0-822E5A8E36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CB610-9821-4749-B23C-ECD87E16E4E6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28E86-4AA8-4CC2-8DE0-822E5A8E36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CB610-9821-4749-B23C-ECD87E16E4E6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28E86-4AA8-4CC2-8DE0-822E5A8E36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CB610-9821-4749-B23C-ECD87E16E4E6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28E86-4AA8-4CC2-8DE0-822E5A8E36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CB610-9821-4749-B23C-ECD87E16E4E6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28E86-4AA8-4CC2-8DE0-822E5A8E36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FCB610-9821-4749-B23C-ECD87E16E4E6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828E86-4AA8-4CC2-8DE0-822E5A8E36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FCB610-9821-4749-B23C-ECD87E16E4E6}" type="datetimeFigureOut">
              <a:rPr lang="en-US" smtClean="0"/>
              <a:t>4/20/2015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828E86-4AA8-4CC2-8DE0-822E5A8E361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1827283" y="812415"/>
            <a:ext cx="6237547" cy="1497846"/>
            <a:chOff x="1827283" y="812415"/>
            <a:chExt cx="6237547" cy="1497846"/>
          </a:xfrm>
        </p:grpSpPr>
        <p:sp>
          <p:nvSpPr>
            <p:cNvPr id="2" name="Freeform 1"/>
            <p:cNvSpPr/>
            <p:nvPr/>
          </p:nvSpPr>
          <p:spPr>
            <a:xfrm>
              <a:off x="1827283" y="812415"/>
              <a:ext cx="388512" cy="783667"/>
            </a:xfrm>
            <a:custGeom>
              <a:avLst/>
              <a:gdLst/>
              <a:ahLst/>
              <a:cxnLst/>
              <a:rect l="0" t="0" r="0" b="0"/>
              <a:pathLst>
                <a:path w="388512" h="783667">
                  <a:moveTo>
                    <a:pt x="362644" y="166735"/>
                  </a:moveTo>
                  <a:lnTo>
                    <a:pt x="356777" y="172669"/>
                  </a:lnTo>
                  <a:lnTo>
                    <a:pt x="351212" y="178874"/>
                  </a:lnTo>
                  <a:lnTo>
                    <a:pt x="345418" y="185970"/>
                  </a:lnTo>
                  <a:lnTo>
                    <a:pt x="339510" y="193910"/>
                  </a:lnTo>
                  <a:lnTo>
                    <a:pt x="333828" y="202557"/>
                  </a:lnTo>
                  <a:lnTo>
                    <a:pt x="328548" y="211746"/>
                  </a:lnTo>
                  <a:lnTo>
                    <a:pt x="323526" y="221173"/>
                  </a:lnTo>
                  <a:lnTo>
                    <a:pt x="318391" y="230415"/>
                  </a:lnTo>
                  <a:lnTo>
                    <a:pt x="312936" y="239255"/>
                  </a:lnTo>
                  <a:lnTo>
                    <a:pt x="307119" y="247662"/>
                  </a:lnTo>
                  <a:lnTo>
                    <a:pt x="300982" y="255695"/>
                  </a:lnTo>
                  <a:lnTo>
                    <a:pt x="294596" y="263439"/>
                  </a:lnTo>
                  <a:lnTo>
                    <a:pt x="288188" y="271132"/>
                  </a:lnTo>
                  <a:lnTo>
                    <a:pt x="282119" y="279144"/>
                  </a:lnTo>
                  <a:lnTo>
                    <a:pt x="276555" y="287651"/>
                  </a:lnTo>
                  <a:lnTo>
                    <a:pt x="271328" y="296655"/>
                  </a:lnTo>
                  <a:lnTo>
                    <a:pt x="266052" y="306078"/>
                  </a:lnTo>
                  <a:lnTo>
                    <a:pt x="260499" y="315825"/>
                  </a:lnTo>
                  <a:lnTo>
                    <a:pt x="254615" y="325811"/>
                  </a:lnTo>
                  <a:lnTo>
                    <a:pt x="248433" y="335967"/>
                  </a:lnTo>
                  <a:lnTo>
                    <a:pt x="242011" y="346242"/>
                  </a:lnTo>
                  <a:lnTo>
                    <a:pt x="235410" y="356599"/>
                  </a:lnTo>
                  <a:lnTo>
                    <a:pt x="228679" y="367012"/>
                  </a:lnTo>
                  <a:lnTo>
                    <a:pt x="221857" y="377462"/>
                  </a:lnTo>
                  <a:lnTo>
                    <a:pt x="214971" y="387938"/>
                  </a:lnTo>
                  <a:lnTo>
                    <a:pt x="208042" y="398432"/>
                  </a:lnTo>
                  <a:lnTo>
                    <a:pt x="201084" y="408942"/>
                  </a:lnTo>
                  <a:lnTo>
                    <a:pt x="194106" y="419627"/>
                  </a:lnTo>
                  <a:lnTo>
                    <a:pt x="187114" y="430794"/>
                  </a:lnTo>
                  <a:lnTo>
                    <a:pt x="180109" y="442564"/>
                  </a:lnTo>
                  <a:lnTo>
                    <a:pt x="172929" y="454740"/>
                  </a:lnTo>
                  <a:lnTo>
                    <a:pt x="165270" y="466914"/>
                  </a:lnTo>
                  <a:lnTo>
                    <a:pt x="157008" y="478843"/>
                  </a:lnTo>
                  <a:lnTo>
                    <a:pt x="148340" y="490463"/>
                  </a:lnTo>
                  <a:lnTo>
                    <a:pt x="139675" y="501799"/>
                  </a:lnTo>
                  <a:lnTo>
                    <a:pt x="131255" y="512905"/>
                  </a:lnTo>
                  <a:lnTo>
                    <a:pt x="123144" y="523838"/>
                  </a:lnTo>
                  <a:lnTo>
                    <a:pt x="115318" y="534646"/>
                  </a:lnTo>
                  <a:lnTo>
                    <a:pt x="107721" y="545361"/>
                  </a:lnTo>
                  <a:lnTo>
                    <a:pt x="100297" y="555846"/>
                  </a:lnTo>
                  <a:lnTo>
                    <a:pt x="92999" y="565814"/>
                  </a:lnTo>
                  <a:lnTo>
                    <a:pt x="85789" y="575152"/>
                  </a:lnTo>
                  <a:lnTo>
                    <a:pt x="78640" y="584068"/>
                  </a:lnTo>
                  <a:lnTo>
                    <a:pt x="71534" y="592975"/>
                  </a:lnTo>
                  <a:lnTo>
                    <a:pt x="64456" y="602118"/>
                  </a:lnTo>
                  <a:lnTo>
                    <a:pt x="57398" y="611566"/>
                  </a:lnTo>
                  <a:lnTo>
                    <a:pt x="50352" y="621294"/>
                  </a:lnTo>
                  <a:lnTo>
                    <a:pt x="43315" y="631259"/>
                  </a:lnTo>
                  <a:lnTo>
                    <a:pt x="36284" y="641732"/>
                  </a:lnTo>
                  <a:lnTo>
                    <a:pt x="29257" y="653280"/>
                  </a:lnTo>
                  <a:lnTo>
                    <a:pt x="22242" y="666125"/>
                  </a:lnTo>
                  <a:lnTo>
                    <a:pt x="15565" y="680176"/>
                  </a:lnTo>
                  <a:lnTo>
                    <a:pt x="9841" y="695210"/>
                  </a:lnTo>
                  <a:lnTo>
                    <a:pt x="5340" y="710979"/>
                  </a:lnTo>
                  <a:lnTo>
                    <a:pt x="2490" y="726786"/>
                  </a:lnTo>
                  <a:lnTo>
                    <a:pt x="2008" y="741552"/>
                  </a:lnTo>
                  <a:lnTo>
                    <a:pt x="4069" y="754758"/>
                  </a:lnTo>
                  <a:lnTo>
                    <a:pt x="8709" y="765926"/>
                  </a:lnTo>
                  <a:lnTo>
                    <a:pt x="16085" y="774380"/>
                  </a:lnTo>
                  <a:lnTo>
                    <a:pt x="26004" y="780022"/>
                  </a:lnTo>
                  <a:lnTo>
                    <a:pt x="37865" y="783048"/>
                  </a:lnTo>
                  <a:lnTo>
                    <a:pt x="50872" y="783666"/>
                  </a:lnTo>
                  <a:lnTo>
                    <a:pt x="64464" y="782234"/>
                  </a:lnTo>
                  <a:lnTo>
                    <a:pt x="78332" y="779023"/>
                  </a:lnTo>
                  <a:lnTo>
                    <a:pt x="92321" y="774137"/>
                  </a:lnTo>
                  <a:lnTo>
                    <a:pt x="106349" y="767786"/>
                  </a:lnTo>
                  <a:lnTo>
                    <a:pt x="120057" y="760424"/>
                  </a:lnTo>
                  <a:lnTo>
                    <a:pt x="132816" y="752644"/>
                  </a:lnTo>
                  <a:lnTo>
                    <a:pt x="144364" y="744822"/>
                  </a:lnTo>
                  <a:lnTo>
                    <a:pt x="154763" y="737114"/>
                  </a:lnTo>
                  <a:lnTo>
                    <a:pt x="164217" y="729558"/>
                  </a:lnTo>
                  <a:lnTo>
                    <a:pt x="172959" y="722137"/>
                  </a:lnTo>
                  <a:lnTo>
                    <a:pt x="181511" y="714662"/>
                  </a:lnTo>
                  <a:lnTo>
                    <a:pt x="190640" y="706796"/>
                  </a:lnTo>
                  <a:lnTo>
                    <a:pt x="200709" y="698392"/>
                  </a:lnTo>
                  <a:lnTo>
                    <a:pt x="211407" y="689626"/>
                  </a:lnTo>
                  <a:lnTo>
                    <a:pt x="221975" y="680895"/>
                  </a:lnTo>
                  <a:lnTo>
                    <a:pt x="231969" y="672422"/>
                  </a:lnTo>
                  <a:lnTo>
                    <a:pt x="241287" y="663935"/>
                  </a:lnTo>
                  <a:lnTo>
                    <a:pt x="249997" y="654792"/>
                  </a:lnTo>
                  <a:lnTo>
                    <a:pt x="258224" y="644680"/>
                  </a:lnTo>
                  <a:lnTo>
                    <a:pt x="266086" y="633770"/>
                  </a:lnTo>
                  <a:lnTo>
                    <a:pt x="273687" y="622521"/>
                  </a:lnTo>
                  <a:lnTo>
                    <a:pt x="281099" y="611243"/>
                  </a:lnTo>
                  <a:lnTo>
                    <a:pt x="288215" y="599908"/>
                  </a:lnTo>
                  <a:lnTo>
                    <a:pt x="294767" y="588239"/>
                  </a:lnTo>
                  <a:lnTo>
                    <a:pt x="300651" y="576095"/>
                  </a:lnTo>
                  <a:lnTo>
                    <a:pt x="305754" y="563481"/>
                  </a:lnTo>
                  <a:lnTo>
                    <a:pt x="309883" y="550475"/>
                  </a:lnTo>
                  <a:lnTo>
                    <a:pt x="313025" y="537170"/>
                  </a:lnTo>
                  <a:lnTo>
                    <a:pt x="315152" y="523811"/>
                  </a:lnTo>
                  <a:lnTo>
                    <a:pt x="316138" y="510768"/>
                  </a:lnTo>
                  <a:lnTo>
                    <a:pt x="316020" y="498215"/>
                  </a:lnTo>
                  <a:lnTo>
                    <a:pt x="314806" y="485990"/>
                  </a:lnTo>
                  <a:lnTo>
                    <a:pt x="312397" y="473708"/>
                  </a:lnTo>
                  <a:lnTo>
                    <a:pt x="308846" y="461150"/>
                  </a:lnTo>
                  <a:lnTo>
                    <a:pt x="304175" y="448426"/>
                  </a:lnTo>
                  <a:lnTo>
                    <a:pt x="298290" y="435877"/>
                  </a:lnTo>
                  <a:lnTo>
                    <a:pt x="291262" y="423697"/>
                  </a:lnTo>
                  <a:lnTo>
                    <a:pt x="283441" y="412076"/>
                  </a:lnTo>
                  <a:lnTo>
                    <a:pt x="275354" y="401272"/>
                  </a:lnTo>
                  <a:lnTo>
                    <a:pt x="267316" y="391337"/>
                  </a:lnTo>
                  <a:lnTo>
                    <a:pt x="259124" y="382004"/>
                  </a:lnTo>
                  <a:lnTo>
                    <a:pt x="250178" y="372809"/>
                  </a:lnTo>
                  <a:lnTo>
                    <a:pt x="240198" y="363478"/>
                  </a:lnTo>
                  <a:lnTo>
                    <a:pt x="229376" y="354243"/>
                  </a:lnTo>
                  <a:lnTo>
                    <a:pt x="218186" y="345720"/>
                  </a:lnTo>
                  <a:lnTo>
                    <a:pt x="206958" y="338206"/>
                  </a:lnTo>
                  <a:lnTo>
                    <a:pt x="195995" y="331517"/>
                  </a:lnTo>
                  <a:lnTo>
                    <a:pt x="185640" y="325183"/>
                  </a:lnTo>
                  <a:lnTo>
                    <a:pt x="176004" y="318880"/>
                  </a:lnTo>
                  <a:lnTo>
                    <a:pt x="166704" y="312306"/>
                  </a:lnTo>
                  <a:lnTo>
                    <a:pt x="157000" y="305120"/>
                  </a:lnTo>
                  <a:lnTo>
                    <a:pt x="146500" y="297209"/>
                  </a:lnTo>
                  <a:lnTo>
                    <a:pt x="135155" y="288791"/>
                  </a:lnTo>
                  <a:lnTo>
                    <a:pt x="123082" y="280302"/>
                  </a:lnTo>
                  <a:lnTo>
                    <a:pt x="110447" y="272003"/>
                  </a:lnTo>
                  <a:lnTo>
                    <a:pt x="97725" y="263975"/>
                  </a:lnTo>
                  <a:lnTo>
                    <a:pt x="85651" y="256205"/>
                  </a:lnTo>
                  <a:lnTo>
                    <a:pt x="74575" y="248646"/>
                  </a:lnTo>
                  <a:lnTo>
                    <a:pt x="64496" y="241248"/>
                  </a:lnTo>
                  <a:lnTo>
                    <a:pt x="55259" y="233967"/>
                  </a:lnTo>
                  <a:lnTo>
                    <a:pt x="46673" y="226764"/>
                  </a:lnTo>
                  <a:lnTo>
                    <a:pt x="38565" y="219450"/>
                  </a:lnTo>
                  <a:lnTo>
                    <a:pt x="30799" y="211701"/>
                  </a:lnTo>
                  <a:lnTo>
                    <a:pt x="23280" y="203368"/>
                  </a:lnTo>
                  <a:lnTo>
                    <a:pt x="16262" y="194314"/>
                  </a:lnTo>
                  <a:lnTo>
                    <a:pt x="10308" y="184325"/>
                  </a:lnTo>
                  <a:lnTo>
                    <a:pt x="5644" y="173380"/>
                  </a:lnTo>
                  <a:lnTo>
                    <a:pt x="2344" y="161606"/>
                  </a:lnTo>
                  <a:lnTo>
                    <a:pt x="497" y="149179"/>
                  </a:lnTo>
                  <a:lnTo>
                    <a:pt x="0" y="136274"/>
                  </a:lnTo>
                  <a:lnTo>
                    <a:pt x="785" y="123355"/>
                  </a:lnTo>
                  <a:lnTo>
                    <a:pt x="2899" y="111142"/>
                  </a:lnTo>
                  <a:lnTo>
                    <a:pt x="6243" y="99969"/>
                  </a:lnTo>
                  <a:lnTo>
                    <a:pt x="10605" y="89824"/>
                  </a:lnTo>
                  <a:lnTo>
                    <a:pt x="15749" y="80541"/>
                  </a:lnTo>
                  <a:lnTo>
                    <a:pt x="21476" y="71924"/>
                  </a:lnTo>
                  <a:lnTo>
                    <a:pt x="27947" y="63796"/>
                  </a:lnTo>
                  <a:lnTo>
                    <a:pt x="35655" y="56016"/>
                  </a:lnTo>
                  <a:lnTo>
                    <a:pt x="44764" y="48484"/>
                  </a:lnTo>
                  <a:lnTo>
                    <a:pt x="54984" y="41287"/>
                  </a:lnTo>
                  <a:lnTo>
                    <a:pt x="65761" y="34680"/>
                  </a:lnTo>
                  <a:lnTo>
                    <a:pt x="76719" y="28755"/>
                  </a:lnTo>
                  <a:lnTo>
                    <a:pt x="87838" y="23455"/>
                  </a:lnTo>
                  <a:lnTo>
                    <a:pt x="99362" y="18661"/>
                  </a:lnTo>
                  <a:lnTo>
                    <a:pt x="111418" y="14255"/>
                  </a:lnTo>
                  <a:lnTo>
                    <a:pt x="124311" y="10296"/>
                  </a:lnTo>
                  <a:lnTo>
                    <a:pt x="138570" y="7008"/>
                  </a:lnTo>
                  <a:lnTo>
                    <a:pt x="154353" y="4462"/>
                  </a:lnTo>
                  <a:lnTo>
                    <a:pt x="171344" y="2582"/>
                  </a:lnTo>
                  <a:lnTo>
                    <a:pt x="188966" y="1238"/>
                  </a:lnTo>
                  <a:lnTo>
                    <a:pt x="206813" y="305"/>
                  </a:lnTo>
                  <a:lnTo>
                    <a:pt x="224524" y="0"/>
                  </a:lnTo>
                  <a:lnTo>
                    <a:pt x="241714" y="852"/>
                  </a:lnTo>
                  <a:lnTo>
                    <a:pt x="258236" y="3052"/>
                  </a:lnTo>
                  <a:lnTo>
                    <a:pt x="274126" y="6326"/>
                  </a:lnTo>
                  <a:lnTo>
                    <a:pt x="289498" y="10134"/>
                  </a:lnTo>
                  <a:lnTo>
                    <a:pt x="304465" y="14109"/>
                  </a:lnTo>
                  <a:lnTo>
                    <a:pt x="318806" y="18404"/>
                  </a:lnTo>
                  <a:lnTo>
                    <a:pt x="331992" y="23572"/>
                  </a:lnTo>
                  <a:lnTo>
                    <a:pt x="343822" y="29863"/>
                  </a:lnTo>
                  <a:lnTo>
                    <a:pt x="354241" y="37224"/>
                  </a:lnTo>
                  <a:lnTo>
                    <a:pt x="363175" y="45468"/>
                  </a:lnTo>
                  <a:lnTo>
                    <a:pt x="370736" y="54397"/>
                  </a:lnTo>
                  <a:lnTo>
                    <a:pt x="377001" y="64157"/>
                  </a:lnTo>
                  <a:lnTo>
                    <a:pt x="381926" y="75218"/>
                  </a:lnTo>
                  <a:lnTo>
                    <a:pt x="385605" y="87729"/>
                  </a:lnTo>
                  <a:lnTo>
                    <a:pt x="387926" y="101384"/>
                  </a:lnTo>
                  <a:lnTo>
                    <a:pt x="388511" y="115621"/>
                  </a:lnTo>
                  <a:lnTo>
                    <a:pt x="387314" y="130045"/>
                  </a:lnTo>
                  <a:lnTo>
                    <a:pt x="384732" y="144305"/>
                  </a:lnTo>
                  <a:lnTo>
                    <a:pt x="381397" y="158026"/>
                  </a:lnTo>
                  <a:lnTo>
                    <a:pt x="377751" y="171065"/>
                  </a:lnTo>
                  <a:lnTo>
                    <a:pt x="374018" y="183465"/>
                  </a:lnTo>
                  <a:lnTo>
                    <a:pt x="370293" y="195339"/>
                  </a:lnTo>
                  <a:lnTo>
                    <a:pt x="366606" y="206805"/>
                  </a:lnTo>
                  <a:lnTo>
                    <a:pt x="362920" y="217709"/>
                  </a:lnTo>
                  <a:lnTo>
                    <a:pt x="358681" y="228806"/>
                  </a:lnTo>
                  <a:lnTo>
                    <a:pt x="352398" y="242191"/>
                  </a:lnTo>
                  <a:lnTo>
                    <a:pt x="341587" y="2614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232041" y="1516103"/>
              <a:ext cx="21058" cy="31587"/>
            </a:xfrm>
            <a:custGeom>
              <a:avLst/>
              <a:gdLst/>
              <a:ahLst/>
              <a:cxnLst/>
              <a:rect l="0" t="0" r="0" b="0"/>
              <a:pathLst>
                <a:path w="21058" h="31587">
                  <a:moveTo>
                    <a:pt x="0" y="0"/>
                  </a:moveTo>
                  <a:lnTo>
                    <a:pt x="6239" y="6239"/>
                  </a:lnTo>
                  <a:lnTo>
                    <a:pt x="11178" y="11179"/>
                  </a:lnTo>
                  <a:lnTo>
                    <a:pt x="21057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37367" y="979150"/>
              <a:ext cx="10530" cy="589597"/>
            </a:xfrm>
            <a:custGeom>
              <a:avLst/>
              <a:gdLst/>
              <a:ahLst/>
              <a:cxnLst/>
              <a:rect l="0" t="0" r="0" b="0"/>
              <a:pathLst>
                <a:path w="10530" h="589597">
                  <a:moveTo>
                    <a:pt x="10529" y="0"/>
                  </a:moveTo>
                  <a:lnTo>
                    <a:pt x="10529" y="14602"/>
                  </a:lnTo>
                  <a:lnTo>
                    <a:pt x="10529" y="27873"/>
                  </a:lnTo>
                  <a:lnTo>
                    <a:pt x="10529" y="41074"/>
                  </a:lnTo>
                  <a:lnTo>
                    <a:pt x="10529" y="54416"/>
                  </a:lnTo>
                  <a:lnTo>
                    <a:pt x="10529" y="67924"/>
                  </a:lnTo>
                  <a:lnTo>
                    <a:pt x="10529" y="81578"/>
                  </a:lnTo>
                  <a:lnTo>
                    <a:pt x="10529" y="95344"/>
                  </a:lnTo>
                  <a:lnTo>
                    <a:pt x="10529" y="109194"/>
                  </a:lnTo>
                  <a:lnTo>
                    <a:pt x="10529" y="123102"/>
                  </a:lnTo>
                  <a:lnTo>
                    <a:pt x="10529" y="137052"/>
                  </a:lnTo>
                  <a:lnTo>
                    <a:pt x="10529" y="151030"/>
                  </a:lnTo>
                  <a:lnTo>
                    <a:pt x="10529" y="165033"/>
                  </a:lnTo>
                  <a:lnTo>
                    <a:pt x="10529" y="179216"/>
                  </a:lnTo>
                  <a:lnTo>
                    <a:pt x="10529" y="193885"/>
                  </a:lnTo>
                  <a:lnTo>
                    <a:pt x="10529" y="209164"/>
                  </a:lnTo>
                  <a:lnTo>
                    <a:pt x="10529" y="225019"/>
                  </a:lnTo>
                  <a:lnTo>
                    <a:pt x="10529" y="241348"/>
                  </a:lnTo>
                  <a:lnTo>
                    <a:pt x="10529" y="258034"/>
                  </a:lnTo>
                  <a:lnTo>
                    <a:pt x="10529" y="274815"/>
                  </a:lnTo>
                  <a:lnTo>
                    <a:pt x="10529" y="291308"/>
                  </a:lnTo>
                  <a:lnTo>
                    <a:pt x="10524" y="307325"/>
                  </a:lnTo>
                  <a:lnTo>
                    <a:pt x="10351" y="322860"/>
                  </a:lnTo>
                  <a:lnTo>
                    <a:pt x="9703" y="337985"/>
                  </a:lnTo>
                  <a:lnTo>
                    <a:pt x="8454" y="352797"/>
                  </a:lnTo>
                  <a:lnTo>
                    <a:pt x="6802" y="367542"/>
                  </a:lnTo>
                  <a:lnTo>
                    <a:pt x="5154" y="382596"/>
                  </a:lnTo>
                  <a:lnTo>
                    <a:pt x="3751" y="398146"/>
                  </a:lnTo>
                  <a:lnTo>
                    <a:pt x="2658" y="414524"/>
                  </a:lnTo>
                  <a:lnTo>
                    <a:pt x="1850" y="432270"/>
                  </a:lnTo>
                  <a:lnTo>
                    <a:pt x="1272" y="451538"/>
                  </a:lnTo>
                  <a:lnTo>
                    <a:pt x="867" y="471851"/>
                  </a:lnTo>
                  <a:lnTo>
                    <a:pt x="588" y="492324"/>
                  </a:lnTo>
                  <a:lnTo>
                    <a:pt x="397" y="512402"/>
                  </a:lnTo>
                  <a:lnTo>
                    <a:pt x="267" y="531166"/>
                  </a:lnTo>
                  <a:lnTo>
                    <a:pt x="164" y="549013"/>
                  </a:lnTo>
                  <a:lnTo>
                    <a:pt x="81" y="567501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00580" y="1263419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8835" y="2867"/>
                  </a:lnTo>
                  <a:lnTo>
                    <a:pt x="187706" y="5009"/>
                  </a:lnTo>
                  <a:lnTo>
                    <a:pt x="176103" y="6617"/>
                  </a:lnTo>
                  <a:lnTo>
                    <a:pt x="163769" y="7970"/>
                  </a:lnTo>
                  <a:lnTo>
                    <a:pt x="150461" y="9467"/>
                  </a:lnTo>
                  <a:lnTo>
                    <a:pt x="136142" y="11313"/>
                  </a:lnTo>
                  <a:lnTo>
                    <a:pt x="120619" y="13380"/>
                  </a:lnTo>
                  <a:lnTo>
                    <a:pt x="103461" y="15312"/>
                  </a:lnTo>
                  <a:lnTo>
                    <a:pt x="84615" y="16909"/>
                  </a:lnTo>
                  <a:lnTo>
                    <a:pt x="65360" y="18135"/>
                  </a:lnTo>
                  <a:lnTo>
                    <a:pt x="46224" y="19166"/>
                  </a:lnTo>
                  <a:lnTo>
                    <a:pt x="25527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53729" y="936819"/>
              <a:ext cx="241733" cy="744967"/>
            </a:xfrm>
            <a:custGeom>
              <a:avLst/>
              <a:gdLst/>
              <a:ahLst/>
              <a:cxnLst/>
              <a:rect l="0" t="0" r="0" b="0"/>
              <a:pathLst>
                <a:path w="241733" h="744967">
                  <a:moveTo>
                    <a:pt x="10105" y="737212"/>
                  </a:moveTo>
                  <a:lnTo>
                    <a:pt x="7184" y="744966"/>
                  </a:lnTo>
                  <a:lnTo>
                    <a:pt x="4761" y="744393"/>
                  </a:lnTo>
                  <a:lnTo>
                    <a:pt x="2996" y="737328"/>
                  </a:lnTo>
                  <a:lnTo>
                    <a:pt x="1814" y="726070"/>
                  </a:lnTo>
                  <a:lnTo>
                    <a:pt x="1042" y="711864"/>
                  </a:lnTo>
                  <a:lnTo>
                    <a:pt x="539" y="695385"/>
                  </a:lnTo>
                  <a:lnTo>
                    <a:pt x="211" y="676940"/>
                  </a:lnTo>
                  <a:lnTo>
                    <a:pt x="0" y="656847"/>
                  </a:lnTo>
                  <a:lnTo>
                    <a:pt x="31" y="635296"/>
                  </a:lnTo>
                  <a:lnTo>
                    <a:pt x="586" y="612309"/>
                  </a:lnTo>
                  <a:lnTo>
                    <a:pt x="1773" y="588043"/>
                  </a:lnTo>
                  <a:lnTo>
                    <a:pt x="3384" y="563391"/>
                  </a:lnTo>
                  <a:lnTo>
                    <a:pt x="5006" y="539832"/>
                  </a:lnTo>
                  <a:lnTo>
                    <a:pt x="6390" y="518103"/>
                  </a:lnTo>
                  <a:lnTo>
                    <a:pt x="7471" y="498244"/>
                  </a:lnTo>
                  <a:lnTo>
                    <a:pt x="8271" y="479976"/>
                  </a:lnTo>
                  <a:lnTo>
                    <a:pt x="8848" y="462945"/>
                  </a:lnTo>
                  <a:lnTo>
                    <a:pt x="9423" y="446826"/>
                  </a:lnTo>
                  <a:lnTo>
                    <a:pt x="10348" y="431358"/>
                  </a:lnTo>
                  <a:lnTo>
                    <a:pt x="11786" y="416346"/>
                  </a:lnTo>
                  <a:lnTo>
                    <a:pt x="13568" y="401648"/>
                  </a:lnTo>
                  <a:lnTo>
                    <a:pt x="15303" y="387166"/>
                  </a:lnTo>
                  <a:lnTo>
                    <a:pt x="16764" y="372829"/>
                  </a:lnTo>
                  <a:lnTo>
                    <a:pt x="17896" y="358590"/>
                  </a:lnTo>
                  <a:lnTo>
                    <a:pt x="18730" y="344418"/>
                  </a:lnTo>
                  <a:lnTo>
                    <a:pt x="19331" y="330290"/>
                  </a:lnTo>
                  <a:lnTo>
                    <a:pt x="19920" y="316192"/>
                  </a:lnTo>
                  <a:lnTo>
                    <a:pt x="20856" y="302114"/>
                  </a:lnTo>
                  <a:lnTo>
                    <a:pt x="22301" y="288049"/>
                  </a:lnTo>
                  <a:lnTo>
                    <a:pt x="24087" y="273993"/>
                  </a:lnTo>
                  <a:lnTo>
                    <a:pt x="25825" y="259944"/>
                  </a:lnTo>
                  <a:lnTo>
                    <a:pt x="27293" y="245898"/>
                  </a:lnTo>
                  <a:lnTo>
                    <a:pt x="28599" y="231854"/>
                  </a:lnTo>
                  <a:lnTo>
                    <a:pt x="30082" y="217813"/>
                  </a:lnTo>
                  <a:lnTo>
                    <a:pt x="31928" y="203763"/>
                  </a:lnTo>
                  <a:lnTo>
                    <a:pt x="33998" y="189378"/>
                  </a:lnTo>
                  <a:lnTo>
                    <a:pt x="35934" y="174042"/>
                  </a:lnTo>
                  <a:lnTo>
                    <a:pt x="37538" y="157511"/>
                  </a:lnTo>
                  <a:lnTo>
                    <a:pt x="38937" y="140340"/>
                  </a:lnTo>
                  <a:lnTo>
                    <a:pt x="40483" y="123654"/>
                  </a:lnTo>
                  <a:lnTo>
                    <a:pt x="42375" y="108058"/>
                  </a:lnTo>
                  <a:lnTo>
                    <a:pt x="44646" y="93487"/>
                  </a:lnTo>
                  <a:lnTo>
                    <a:pt x="47249" y="79482"/>
                  </a:lnTo>
                  <a:lnTo>
                    <a:pt x="50115" y="65695"/>
                  </a:lnTo>
                  <a:lnTo>
                    <a:pt x="53174" y="52112"/>
                  </a:lnTo>
                  <a:lnTo>
                    <a:pt x="56375" y="38972"/>
                  </a:lnTo>
                  <a:lnTo>
                    <a:pt x="59683" y="26406"/>
                  </a:lnTo>
                  <a:lnTo>
                    <a:pt x="63395" y="15203"/>
                  </a:lnTo>
                  <a:lnTo>
                    <a:pt x="68105" y="6807"/>
                  </a:lnTo>
                  <a:lnTo>
                    <a:pt x="74046" y="1769"/>
                  </a:lnTo>
                  <a:lnTo>
                    <a:pt x="80818" y="0"/>
                  </a:lnTo>
                  <a:lnTo>
                    <a:pt x="87594" y="1232"/>
                  </a:lnTo>
                  <a:lnTo>
                    <a:pt x="93890" y="4985"/>
                  </a:lnTo>
                  <a:lnTo>
                    <a:pt x="99572" y="10703"/>
                  </a:lnTo>
                  <a:lnTo>
                    <a:pt x="104689" y="17879"/>
                  </a:lnTo>
                  <a:lnTo>
                    <a:pt x="109349" y="26118"/>
                  </a:lnTo>
                  <a:lnTo>
                    <a:pt x="113665" y="35764"/>
                  </a:lnTo>
                  <a:lnTo>
                    <a:pt x="117731" y="47819"/>
                  </a:lnTo>
                  <a:lnTo>
                    <a:pt x="121621" y="62622"/>
                  </a:lnTo>
                  <a:lnTo>
                    <a:pt x="125388" y="79277"/>
                  </a:lnTo>
                  <a:lnTo>
                    <a:pt x="129072" y="96073"/>
                  </a:lnTo>
                  <a:lnTo>
                    <a:pt x="132695" y="112000"/>
                  </a:lnTo>
                  <a:lnTo>
                    <a:pt x="136110" y="126927"/>
                  </a:lnTo>
                  <a:lnTo>
                    <a:pt x="139025" y="141238"/>
                  </a:lnTo>
                  <a:lnTo>
                    <a:pt x="141320" y="155272"/>
                  </a:lnTo>
                  <a:lnTo>
                    <a:pt x="143201" y="169375"/>
                  </a:lnTo>
                  <a:lnTo>
                    <a:pt x="145078" y="183938"/>
                  </a:lnTo>
                  <a:lnTo>
                    <a:pt x="147195" y="199116"/>
                  </a:lnTo>
                  <a:lnTo>
                    <a:pt x="149619" y="214722"/>
                  </a:lnTo>
                  <a:lnTo>
                    <a:pt x="152325" y="230345"/>
                  </a:lnTo>
                  <a:lnTo>
                    <a:pt x="155260" y="245745"/>
                  </a:lnTo>
                  <a:lnTo>
                    <a:pt x="158366" y="261017"/>
                  </a:lnTo>
                  <a:lnTo>
                    <a:pt x="161598" y="276489"/>
                  </a:lnTo>
                  <a:lnTo>
                    <a:pt x="164917" y="292339"/>
                  </a:lnTo>
                  <a:lnTo>
                    <a:pt x="168297" y="308424"/>
                  </a:lnTo>
                  <a:lnTo>
                    <a:pt x="171720" y="324383"/>
                  </a:lnTo>
                  <a:lnTo>
                    <a:pt x="175165" y="340015"/>
                  </a:lnTo>
                  <a:lnTo>
                    <a:pt x="178463" y="355446"/>
                  </a:lnTo>
                  <a:lnTo>
                    <a:pt x="181297" y="371025"/>
                  </a:lnTo>
                  <a:lnTo>
                    <a:pt x="183541" y="386948"/>
                  </a:lnTo>
                  <a:lnTo>
                    <a:pt x="185385" y="403082"/>
                  </a:lnTo>
                  <a:lnTo>
                    <a:pt x="187239" y="419074"/>
                  </a:lnTo>
                  <a:lnTo>
                    <a:pt x="189341" y="434727"/>
                  </a:lnTo>
                  <a:lnTo>
                    <a:pt x="191754" y="450172"/>
                  </a:lnTo>
                  <a:lnTo>
                    <a:pt x="194453" y="465762"/>
                  </a:lnTo>
                  <a:lnTo>
                    <a:pt x="197378" y="481691"/>
                  </a:lnTo>
                  <a:lnTo>
                    <a:pt x="200309" y="497830"/>
                  </a:lnTo>
                  <a:lnTo>
                    <a:pt x="202890" y="513824"/>
                  </a:lnTo>
                  <a:lnTo>
                    <a:pt x="204959" y="529471"/>
                  </a:lnTo>
                  <a:lnTo>
                    <a:pt x="206686" y="544572"/>
                  </a:lnTo>
                  <a:lnTo>
                    <a:pt x="208459" y="558865"/>
                  </a:lnTo>
                  <a:lnTo>
                    <a:pt x="210502" y="572307"/>
                  </a:lnTo>
                  <a:lnTo>
                    <a:pt x="212707" y="585486"/>
                  </a:lnTo>
                  <a:lnTo>
                    <a:pt x="214733" y="599481"/>
                  </a:lnTo>
                  <a:lnTo>
                    <a:pt x="216398" y="614820"/>
                  </a:lnTo>
                  <a:lnTo>
                    <a:pt x="217838" y="631040"/>
                  </a:lnTo>
                  <a:lnTo>
                    <a:pt x="219412" y="647015"/>
                  </a:lnTo>
                  <a:lnTo>
                    <a:pt x="221322" y="662087"/>
                  </a:lnTo>
                  <a:lnTo>
                    <a:pt x="223644" y="676053"/>
                  </a:lnTo>
                  <a:lnTo>
                    <a:pt x="226738" y="690495"/>
                  </a:lnTo>
                  <a:lnTo>
                    <a:pt x="231996" y="708907"/>
                  </a:lnTo>
                  <a:lnTo>
                    <a:pt x="241732" y="737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242777" y="1457533"/>
              <a:ext cx="210571" cy="37514"/>
            </a:xfrm>
            <a:custGeom>
              <a:avLst/>
              <a:gdLst/>
              <a:ahLst/>
              <a:cxnLst/>
              <a:rect l="0" t="0" r="0" b="0"/>
              <a:pathLst>
                <a:path w="210571" h="37514">
                  <a:moveTo>
                    <a:pt x="210570" y="16456"/>
                  </a:moveTo>
                  <a:lnTo>
                    <a:pt x="201634" y="10723"/>
                  </a:lnTo>
                  <a:lnTo>
                    <a:pt x="192008" y="6438"/>
                  </a:lnTo>
                  <a:lnTo>
                    <a:pt x="180725" y="3237"/>
                  </a:lnTo>
                  <a:lnTo>
                    <a:pt x="168230" y="1049"/>
                  </a:lnTo>
                  <a:lnTo>
                    <a:pt x="155398" y="0"/>
                  </a:lnTo>
                  <a:lnTo>
                    <a:pt x="142776" y="58"/>
                  </a:lnTo>
                  <a:lnTo>
                    <a:pt x="130392" y="1055"/>
                  </a:lnTo>
                  <a:lnTo>
                    <a:pt x="117949" y="2783"/>
                  </a:lnTo>
                  <a:lnTo>
                    <a:pt x="105255" y="5053"/>
                  </a:lnTo>
                  <a:lnTo>
                    <a:pt x="92427" y="7709"/>
                  </a:lnTo>
                  <a:lnTo>
                    <a:pt x="79801" y="10637"/>
                  </a:lnTo>
                  <a:lnTo>
                    <a:pt x="67567" y="13753"/>
                  </a:lnTo>
                  <a:lnTo>
                    <a:pt x="55812" y="17037"/>
                  </a:lnTo>
                  <a:lnTo>
                    <a:pt x="43241" y="20956"/>
                  </a:lnTo>
                  <a:lnTo>
                    <a:pt x="26517" y="26969"/>
                  </a:lnTo>
                  <a:lnTo>
                    <a:pt x="0" y="37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91760" y="1107292"/>
              <a:ext cx="187832" cy="638208"/>
            </a:xfrm>
            <a:custGeom>
              <a:avLst/>
              <a:gdLst/>
              <a:ahLst/>
              <a:cxnLst/>
              <a:rect l="0" t="0" r="0" b="0"/>
              <a:pathLst>
                <a:path w="187832" h="638208">
                  <a:moveTo>
                    <a:pt x="103742" y="440397"/>
                  </a:moveTo>
                  <a:lnTo>
                    <a:pt x="109409" y="431595"/>
                  </a:lnTo>
                  <a:lnTo>
                    <a:pt x="113053" y="423249"/>
                  </a:lnTo>
                  <a:lnTo>
                    <a:pt x="114958" y="414554"/>
                  </a:lnTo>
                  <a:lnTo>
                    <a:pt x="115286" y="405606"/>
                  </a:lnTo>
                  <a:lnTo>
                    <a:pt x="114018" y="396760"/>
                  </a:lnTo>
                  <a:lnTo>
                    <a:pt x="111289" y="388225"/>
                  </a:lnTo>
                  <a:lnTo>
                    <a:pt x="107196" y="380210"/>
                  </a:lnTo>
                  <a:lnTo>
                    <a:pt x="101713" y="372981"/>
                  </a:lnTo>
                  <a:lnTo>
                    <a:pt x="94959" y="366617"/>
                  </a:lnTo>
                  <a:lnTo>
                    <a:pt x="87326" y="361516"/>
                  </a:lnTo>
                  <a:lnTo>
                    <a:pt x="79365" y="358444"/>
                  </a:lnTo>
                  <a:lnTo>
                    <a:pt x="71421" y="357644"/>
                  </a:lnTo>
                  <a:lnTo>
                    <a:pt x="63631" y="359057"/>
                  </a:lnTo>
                  <a:lnTo>
                    <a:pt x="56021" y="362588"/>
                  </a:lnTo>
                  <a:lnTo>
                    <a:pt x="48574" y="367967"/>
                  </a:lnTo>
                  <a:lnTo>
                    <a:pt x="41420" y="374984"/>
                  </a:lnTo>
                  <a:lnTo>
                    <a:pt x="34835" y="383579"/>
                  </a:lnTo>
                  <a:lnTo>
                    <a:pt x="28921" y="393578"/>
                  </a:lnTo>
                  <a:lnTo>
                    <a:pt x="23627" y="404713"/>
                  </a:lnTo>
                  <a:lnTo>
                    <a:pt x="18836" y="416711"/>
                  </a:lnTo>
                  <a:lnTo>
                    <a:pt x="14432" y="429341"/>
                  </a:lnTo>
                  <a:lnTo>
                    <a:pt x="10473" y="442584"/>
                  </a:lnTo>
                  <a:lnTo>
                    <a:pt x="7186" y="456613"/>
                  </a:lnTo>
                  <a:lnTo>
                    <a:pt x="4640" y="471455"/>
                  </a:lnTo>
                  <a:lnTo>
                    <a:pt x="2761" y="486846"/>
                  </a:lnTo>
                  <a:lnTo>
                    <a:pt x="1416" y="502331"/>
                  </a:lnTo>
                  <a:lnTo>
                    <a:pt x="478" y="517637"/>
                  </a:lnTo>
                  <a:lnTo>
                    <a:pt x="0" y="532677"/>
                  </a:lnTo>
                  <a:lnTo>
                    <a:pt x="204" y="547463"/>
                  </a:lnTo>
                  <a:lnTo>
                    <a:pt x="1161" y="562029"/>
                  </a:lnTo>
                  <a:lnTo>
                    <a:pt x="2955" y="576100"/>
                  </a:lnTo>
                  <a:lnTo>
                    <a:pt x="5763" y="589103"/>
                  </a:lnTo>
                  <a:lnTo>
                    <a:pt x="9584" y="600809"/>
                  </a:lnTo>
                  <a:lnTo>
                    <a:pt x="14439" y="611145"/>
                  </a:lnTo>
                  <a:lnTo>
                    <a:pt x="20448" y="620023"/>
                  </a:lnTo>
                  <a:lnTo>
                    <a:pt x="27559" y="627538"/>
                  </a:lnTo>
                  <a:lnTo>
                    <a:pt x="35434" y="633432"/>
                  </a:lnTo>
                  <a:lnTo>
                    <a:pt x="43558" y="637045"/>
                  </a:lnTo>
                  <a:lnTo>
                    <a:pt x="51617" y="638207"/>
                  </a:lnTo>
                  <a:lnTo>
                    <a:pt x="59653" y="636869"/>
                  </a:lnTo>
                  <a:lnTo>
                    <a:pt x="67961" y="632856"/>
                  </a:lnTo>
                  <a:lnTo>
                    <a:pt x="76695" y="626335"/>
                  </a:lnTo>
                  <a:lnTo>
                    <a:pt x="85696" y="617568"/>
                  </a:lnTo>
                  <a:lnTo>
                    <a:pt x="94594" y="606726"/>
                  </a:lnTo>
                  <a:lnTo>
                    <a:pt x="103168" y="594114"/>
                  </a:lnTo>
                  <a:lnTo>
                    <a:pt x="111214" y="580428"/>
                  </a:lnTo>
                  <a:lnTo>
                    <a:pt x="118466" y="566638"/>
                  </a:lnTo>
                  <a:lnTo>
                    <a:pt x="124859" y="553290"/>
                  </a:lnTo>
                  <a:lnTo>
                    <a:pt x="130490" y="540381"/>
                  </a:lnTo>
                  <a:lnTo>
                    <a:pt x="135514" y="527566"/>
                  </a:lnTo>
                  <a:lnTo>
                    <a:pt x="140083" y="514614"/>
                  </a:lnTo>
                  <a:lnTo>
                    <a:pt x="144323" y="501609"/>
                  </a:lnTo>
                  <a:lnTo>
                    <a:pt x="148332" y="488862"/>
                  </a:lnTo>
                  <a:lnTo>
                    <a:pt x="152180" y="476537"/>
                  </a:lnTo>
                  <a:lnTo>
                    <a:pt x="155919" y="464478"/>
                  </a:lnTo>
                  <a:lnTo>
                    <a:pt x="159582" y="452314"/>
                  </a:lnTo>
                  <a:lnTo>
                    <a:pt x="163190" y="439829"/>
                  </a:lnTo>
                  <a:lnTo>
                    <a:pt x="166596" y="426817"/>
                  </a:lnTo>
                  <a:lnTo>
                    <a:pt x="169504" y="413009"/>
                  </a:lnTo>
                  <a:lnTo>
                    <a:pt x="171796" y="398353"/>
                  </a:lnTo>
                  <a:lnTo>
                    <a:pt x="173674" y="383273"/>
                  </a:lnTo>
                  <a:lnTo>
                    <a:pt x="175549" y="368536"/>
                  </a:lnTo>
                  <a:lnTo>
                    <a:pt x="177660" y="354545"/>
                  </a:lnTo>
                  <a:lnTo>
                    <a:pt x="179910" y="341033"/>
                  </a:lnTo>
                  <a:lnTo>
                    <a:pt x="181967" y="327281"/>
                  </a:lnTo>
                  <a:lnTo>
                    <a:pt x="183648" y="312883"/>
                  </a:lnTo>
                  <a:lnTo>
                    <a:pt x="184929" y="297922"/>
                  </a:lnTo>
                  <a:lnTo>
                    <a:pt x="185864" y="282793"/>
                  </a:lnTo>
                  <a:lnTo>
                    <a:pt x="186527" y="267758"/>
                  </a:lnTo>
                  <a:lnTo>
                    <a:pt x="186989" y="252915"/>
                  </a:lnTo>
                  <a:lnTo>
                    <a:pt x="187306" y="238270"/>
                  </a:lnTo>
                  <a:lnTo>
                    <a:pt x="187523" y="223791"/>
                  </a:lnTo>
                  <a:lnTo>
                    <a:pt x="187669" y="209442"/>
                  </a:lnTo>
                  <a:lnTo>
                    <a:pt x="187768" y="195188"/>
                  </a:lnTo>
                  <a:lnTo>
                    <a:pt x="187831" y="180989"/>
                  </a:lnTo>
                  <a:lnTo>
                    <a:pt x="187703" y="166331"/>
                  </a:lnTo>
                  <a:lnTo>
                    <a:pt x="187084" y="150280"/>
                  </a:lnTo>
                  <a:lnTo>
                    <a:pt x="185855" y="132446"/>
                  </a:lnTo>
                  <a:lnTo>
                    <a:pt x="184216" y="113246"/>
                  </a:lnTo>
                  <a:lnTo>
                    <a:pt x="182577" y="93594"/>
                  </a:lnTo>
                  <a:lnTo>
                    <a:pt x="181175" y="74090"/>
                  </a:lnTo>
                  <a:lnTo>
                    <a:pt x="179914" y="55284"/>
                  </a:lnTo>
                  <a:lnTo>
                    <a:pt x="178461" y="37816"/>
                  </a:lnTo>
                  <a:lnTo>
                    <a:pt x="176618" y="21930"/>
                  </a:lnTo>
                  <a:lnTo>
                    <a:pt x="173945" y="8921"/>
                  </a:lnTo>
                  <a:lnTo>
                    <a:pt x="170380" y="1288"/>
                  </a:lnTo>
                  <a:lnTo>
                    <a:pt x="166883" y="0"/>
                  </a:lnTo>
                  <a:lnTo>
                    <a:pt x="163966" y="4523"/>
                  </a:lnTo>
                  <a:lnTo>
                    <a:pt x="161728" y="13732"/>
                  </a:lnTo>
                  <a:lnTo>
                    <a:pt x="160089" y="26146"/>
                  </a:lnTo>
                  <a:lnTo>
                    <a:pt x="158925" y="40176"/>
                  </a:lnTo>
                  <a:lnTo>
                    <a:pt x="158112" y="54821"/>
                  </a:lnTo>
                  <a:lnTo>
                    <a:pt x="157553" y="70085"/>
                  </a:lnTo>
                  <a:lnTo>
                    <a:pt x="157172" y="86696"/>
                  </a:lnTo>
                  <a:lnTo>
                    <a:pt x="156914" y="104977"/>
                  </a:lnTo>
                  <a:lnTo>
                    <a:pt x="156740" y="124343"/>
                  </a:lnTo>
                  <a:lnTo>
                    <a:pt x="156622" y="143591"/>
                  </a:lnTo>
                  <a:lnTo>
                    <a:pt x="156544" y="162028"/>
                  </a:lnTo>
                  <a:lnTo>
                    <a:pt x="156491" y="179646"/>
                  </a:lnTo>
                  <a:lnTo>
                    <a:pt x="156456" y="196844"/>
                  </a:lnTo>
                  <a:lnTo>
                    <a:pt x="156432" y="213925"/>
                  </a:lnTo>
                  <a:lnTo>
                    <a:pt x="156417" y="230871"/>
                  </a:lnTo>
                  <a:lnTo>
                    <a:pt x="156406" y="247423"/>
                  </a:lnTo>
                  <a:lnTo>
                    <a:pt x="156399" y="263456"/>
                  </a:lnTo>
                  <a:lnTo>
                    <a:pt x="156394" y="278988"/>
                  </a:lnTo>
                  <a:lnTo>
                    <a:pt x="156391" y="294105"/>
                  </a:lnTo>
                  <a:lnTo>
                    <a:pt x="156389" y="308904"/>
                  </a:lnTo>
                  <a:lnTo>
                    <a:pt x="156388" y="323469"/>
                  </a:lnTo>
                  <a:lnTo>
                    <a:pt x="156387" y="337869"/>
                  </a:lnTo>
                  <a:lnTo>
                    <a:pt x="156386" y="352166"/>
                  </a:lnTo>
                  <a:lnTo>
                    <a:pt x="156386" y="366889"/>
                  </a:lnTo>
                  <a:lnTo>
                    <a:pt x="156386" y="382985"/>
                  </a:lnTo>
                  <a:lnTo>
                    <a:pt x="156385" y="400853"/>
                  </a:lnTo>
                  <a:lnTo>
                    <a:pt x="156385" y="420245"/>
                  </a:lnTo>
                  <a:lnTo>
                    <a:pt x="156385" y="440558"/>
                  </a:lnTo>
                  <a:lnTo>
                    <a:pt x="156389" y="461325"/>
                  </a:lnTo>
                  <a:lnTo>
                    <a:pt x="156562" y="481962"/>
                  </a:lnTo>
                  <a:lnTo>
                    <a:pt x="157210" y="501730"/>
                  </a:lnTo>
                  <a:lnTo>
                    <a:pt x="158464" y="520301"/>
                  </a:lnTo>
                  <a:lnTo>
                    <a:pt x="160327" y="537310"/>
                  </a:lnTo>
                  <a:lnTo>
                    <a:pt x="163055" y="553943"/>
                  </a:lnTo>
                  <a:lnTo>
                    <a:pt x="168008" y="572776"/>
                  </a:lnTo>
                  <a:lnTo>
                    <a:pt x="177442" y="5983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05212" y="1109434"/>
              <a:ext cx="174544" cy="653968"/>
            </a:xfrm>
            <a:custGeom>
              <a:avLst/>
              <a:gdLst/>
              <a:ahLst/>
              <a:cxnLst/>
              <a:rect l="0" t="0" r="0" b="0"/>
              <a:pathLst>
                <a:path w="174544" h="653968">
                  <a:moveTo>
                    <a:pt x="132446" y="480369"/>
                  </a:moveTo>
                  <a:lnTo>
                    <a:pt x="126511" y="471701"/>
                  </a:lnTo>
                  <a:lnTo>
                    <a:pt x="120306" y="464635"/>
                  </a:lnTo>
                  <a:lnTo>
                    <a:pt x="113211" y="458539"/>
                  </a:lnTo>
                  <a:lnTo>
                    <a:pt x="105270" y="453483"/>
                  </a:lnTo>
                  <a:lnTo>
                    <a:pt x="96624" y="449917"/>
                  </a:lnTo>
                  <a:lnTo>
                    <a:pt x="87434" y="447974"/>
                  </a:lnTo>
                  <a:lnTo>
                    <a:pt x="78007" y="447804"/>
                  </a:lnTo>
                  <a:lnTo>
                    <a:pt x="68766" y="449734"/>
                  </a:lnTo>
                  <a:lnTo>
                    <a:pt x="59926" y="453737"/>
                  </a:lnTo>
                  <a:lnTo>
                    <a:pt x="51518" y="459508"/>
                  </a:lnTo>
                  <a:lnTo>
                    <a:pt x="43485" y="466661"/>
                  </a:lnTo>
                  <a:lnTo>
                    <a:pt x="35751" y="474843"/>
                  </a:lnTo>
                  <a:lnTo>
                    <a:pt x="28404" y="483927"/>
                  </a:lnTo>
                  <a:lnTo>
                    <a:pt x="21688" y="494000"/>
                  </a:lnTo>
                  <a:lnTo>
                    <a:pt x="15691" y="505035"/>
                  </a:lnTo>
                  <a:lnTo>
                    <a:pt x="10512" y="516885"/>
                  </a:lnTo>
                  <a:lnTo>
                    <a:pt x="6330" y="529370"/>
                  </a:lnTo>
                  <a:lnTo>
                    <a:pt x="3153" y="542327"/>
                  </a:lnTo>
                  <a:lnTo>
                    <a:pt x="1002" y="555622"/>
                  </a:lnTo>
                  <a:lnTo>
                    <a:pt x="0" y="569153"/>
                  </a:lnTo>
                  <a:lnTo>
                    <a:pt x="107" y="582843"/>
                  </a:lnTo>
                  <a:lnTo>
                    <a:pt x="1313" y="596476"/>
                  </a:lnTo>
                  <a:lnTo>
                    <a:pt x="3718" y="609710"/>
                  </a:lnTo>
                  <a:lnTo>
                    <a:pt x="7266" y="622372"/>
                  </a:lnTo>
                  <a:lnTo>
                    <a:pt x="11935" y="633823"/>
                  </a:lnTo>
                  <a:lnTo>
                    <a:pt x="17818" y="642924"/>
                  </a:lnTo>
                  <a:lnTo>
                    <a:pt x="24846" y="649258"/>
                  </a:lnTo>
                  <a:lnTo>
                    <a:pt x="32666" y="652882"/>
                  </a:lnTo>
                  <a:lnTo>
                    <a:pt x="40752" y="653967"/>
                  </a:lnTo>
                  <a:lnTo>
                    <a:pt x="48781" y="652875"/>
                  </a:lnTo>
                  <a:lnTo>
                    <a:pt x="56627" y="649739"/>
                  </a:lnTo>
                  <a:lnTo>
                    <a:pt x="64276" y="644378"/>
                  </a:lnTo>
                  <a:lnTo>
                    <a:pt x="71753" y="636884"/>
                  </a:lnTo>
                  <a:lnTo>
                    <a:pt x="79098" y="627432"/>
                  </a:lnTo>
                  <a:lnTo>
                    <a:pt x="86343" y="616115"/>
                  </a:lnTo>
                  <a:lnTo>
                    <a:pt x="93512" y="603177"/>
                  </a:lnTo>
                  <a:lnTo>
                    <a:pt x="100465" y="589270"/>
                  </a:lnTo>
                  <a:lnTo>
                    <a:pt x="106907" y="575330"/>
                  </a:lnTo>
                  <a:lnTo>
                    <a:pt x="112721" y="561881"/>
                  </a:lnTo>
                  <a:lnTo>
                    <a:pt x="117947" y="548905"/>
                  </a:lnTo>
                  <a:lnTo>
                    <a:pt x="122691" y="536044"/>
                  </a:lnTo>
                  <a:lnTo>
                    <a:pt x="127068" y="523061"/>
                  </a:lnTo>
                  <a:lnTo>
                    <a:pt x="131179" y="510036"/>
                  </a:lnTo>
                  <a:lnTo>
                    <a:pt x="135100" y="497276"/>
                  </a:lnTo>
                  <a:lnTo>
                    <a:pt x="138884" y="484941"/>
                  </a:lnTo>
                  <a:lnTo>
                    <a:pt x="142410" y="472876"/>
                  </a:lnTo>
                  <a:lnTo>
                    <a:pt x="145399" y="460709"/>
                  </a:lnTo>
                  <a:lnTo>
                    <a:pt x="147745" y="448226"/>
                  </a:lnTo>
                  <a:lnTo>
                    <a:pt x="149660" y="435384"/>
                  </a:lnTo>
                  <a:lnTo>
                    <a:pt x="151560" y="422224"/>
                  </a:lnTo>
                  <a:lnTo>
                    <a:pt x="153688" y="408811"/>
                  </a:lnTo>
                  <a:lnTo>
                    <a:pt x="155948" y="395210"/>
                  </a:lnTo>
                  <a:lnTo>
                    <a:pt x="158013" y="381473"/>
                  </a:lnTo>
                  <a:lnTo>
                    <a:pt x="159704" y="367640"/>
                  </a:lnTo>
                  <a:lnTo>
                    <a:pt x="161161" y="353741"/>
                  </a:lnTo>
                  <a:lnTo>
                    <a:pt x="162745" y="339797"/>
                  </a:lnTo>
                  <a:lnTo>
                    <a:pt x="164659" y="325823"/>
                  </a:lnTo>
                  <a:lnTo>
                    <a:pt x="166775" y="311827"/>
                  </a:lnTo>
                  <a:lnTo>
                    <a:pt x="168741" y="297817"/>
                  </a:lnTo>
                  <a:lnTo>
                    <a:pt x="170361" y="283798"/>
                  </a:lnTo>
                  <a:lnTo>
                    <a:pt x="171601" y="269773"/>
                  </a:lnTo>
                  <a:lnTo>
                    <a:pt x="172508" y="255744"/>
                  </a:lnTo>
                  <a:lnTo>
                    <a:pt x="173153" y="241711"/>
                  </a:lnTo>
                  <a:lnTo>
                    <a:pt x="173603" y="227677"/>
                  </a:lnTo>
                  <a:lnTo>
                    <a:pt x="173912" y="213642"/>
                  </a:lnTo>
                  <a:lnTo>
                    <a:pt x="174123" y="199605"/>
                  </a:lnTo>
                  <a:lnTo>
                    <a:pt x="174266" y="185568"/>
                  </a:lnTo>
                  <a:lnTo>
                    <a:pt x="174363" y="171531"/>
                  </a:lnTo>
                  <a:lnTo>
                    <a:pt x="174428" y="157494"/>
                  </a:lnTo>
                  <a:lnTo>
                    <a:pt x="174472" y="143456"/>
                  </a:lnTo>
                  <a:lnTo>
                    <a:pt x="174501" y="129418"/>
                  </a:lnTo>
                  <a:lnTo>
                    <a:pt x="174521" y="115376"/>
                  </a:lnTo>
                  <a:lnTo>
                    <a:pt x="174534" y="101165"/>
                  </a:lnTo>
                  <a:lnTo>
                    <a:pt x="174542" y="86479"/>
                  </a:lnTo>
                  <a:lnTo>
                    <a:pt x="174543" y="71192"/>
                  </a:lnTo>
                  <a:lnTo>
                    <a:pt x="174375" y="55502"/>
                  </a:lnTo>
                  <a:lnTo>
                    <a:pt x="173729" y="39815"/>
                  </a:lnTo>
                  <a:lnTo>
                    <a:pt x="172466" y="24416"/>
                  </a:lnTo>
                  <a:lnTo>
                    <a:pt x="170210" y="10859"/>
                  </a:lnTo>
                  <a:lnTo>
                    <a:pt x="166946" y="2206"/>
                  </a:lnTo>
                  <a:lnTo>
                    <a:pt x="163478" y="0"/>
                  </a:lnTo>
                  <a:lnTo>
                    <a:pt x="160040" y="3843"/>
                  </a:lnTo>
                  <a:lnTo>
                    <a:pt x="156632" y="12591"/>
                  </a:lnTo>
                  <a:lnTo>
                    <a:pt x="153390" y="25200"/>
                  </a:lnTo>
                  <a:lnTo>
                    <a:pt x="150608" y="40956"/>
                  </a:lnTo>
                  <a:lnTo>
                    <a:pt x="148410" y="59187"/>
                  </a:lnTo>
                  <a:lnTo>
                    <a:pt x="146598" y="78791"/>
                  </a:lnTo>
                  <a:lnTo>
                    <a:pt x="144769" y="98336"/>
                  </a:lnTo>
                  <a:lnTo>
                    <a:pt x="142694" y="117039"/>
                  </a:lnTo>
                  <a:lnTo>
                    <a:pt x="140639" y="134869"/>
                  </a:lnTo>
                  <a:lnTo>
                    <a:pt x="139245" y="152225"/>
                  </a:lnTo>
                  <a:lnTo>
                    <a:pt x="138818" y="169419"/>
                  </a:lnTo>
                  <a:lnTo>
                    <a:pt x="139023" y="186444"/>
                  </a:lnTo>
                  <a:lnTo>
                    <a:pt x="139093" y="203052"/>
                  </a:lnTo>
                  <a:lnTo>
                    <a:pt x="138587" y="219126"/>
                  </a:lnTo>
                  <a:lnTo>
                    <a:pt x="137567" y="234857"/>
                  </a:lnTo>
                  <a:lnTo>
                    <a:pt x="136410" y="250640"/>
                  </a:lnTo>
                  <a:lnTo>
                    <a:pt x="135370" y="266699"/>
                  </a:lnTo>
                  <a:lnTo>
                    <a:pt x="134536" y="282924"/>
                  </a:lnTo>
                  <a:lnTo>
                    <a:pt x="133909" y="298977"/>
                  </a:lnTo>
                  <a:lnTo>
                    <a:pt x="133456" y="314668"/>
                  </a:lnTo>
                  <a:lnTo>
                    <a:pt x="133136" y="329967"/>
                  </a:lnTo>
                  <a:lnTo>
                    <a:pt x="132914" y="344927"/>
                  </a:lnTo>
                  <a:lnTo>
                    <a:pt x="132762" y="359619"/>
                  </a:lnTo>
                  <a:lnTo>
                    <a:pt x="132659" y="374114"/>
                  </a:lnTo>
                  <a:lnTo>
                    <a:pt x="132589" y="388466"/>
                  </a:lnTo>
                  <a:lnTo>
                    <a:pt x="132541" y="402718"/>
                  </a:lnTo>
                  <a:lnTo>
                    <a:pt x="132510" y="416901"/>
                  </a:lnTo>
                  <a:lnTo>
                    <a:pt x="132488" y="431037"/>
                  </a:lnTo>
                  <a:lnTo>
                    <a:pt x="132474" y="445150"/>
                  </a:lnTo>
                  <a:lnTo>
                    <a:pt x="132465" y="459577"/>
                  </a:lnTo>
                  <a:lnTo>
                    <a:pt x="132458" y="474942"/>
                  </a:lnTo>
                  <a:lnTo>
                    <a:pt x="132459" y="491497"/>
                  </a:lnTo>
                  <a:lnTo>
                    <a:pt x="132629" y="508853"/>
                  </a:lnTo>
                  <a:lnTo>
                    <a:pt x="133275" y="526196"/>
                  </a:lnTo>
                  <a:lnTo>
                    <a:pt x="134527" y="543037"/>
                  </a:lnTo>
                  <a:lnTo>
                    <a:pt x="136389" y="559031"/>
                  </a:lnTo>
                  <a:lnTo>
                    <a:pt x="139117" y="575592"/>
                  </a:lnTo>
                  <a:lnTo>
                    <a:pt x="144069" y="596406"/>
                  </a:lnTo>
                  <a:lnTo>
                    <a:pt x="153503" y="6277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64000" y="1600331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4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45"/>
                  </a:lnTo>
                  <a:lnTo>
                    <a:pt x="0" y="103210"/>
                  </a:lnTo>
                  <a:lnTo>
                    <a:pt x="0" y="117870"/>
                  </a:lnTo>
                  <a:lnTo>
                    <a:pt x="0" y="132340"/>
                  </a:lnTo>
                  <a:lnTo>
                    <a:pt x="0" y="146053"/>
                  </a:lnTo>
                  <a:lnTo>
                    <a:pt x="0" y="159208"/>
                  </a:lnTo>
                  <a:lnTo>
                    <a:pt x="0" y="17296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085057" y="141081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151843" y="1495683"/>
              <a:ext cx="154313" cy="294162"/>
            </a:xfrm>
            <a:custGeom>
              <a:avLst/>
              <a:gdLst/>
              <a:ahLst/>
              <a:cxnLst/>
              <a:rect l="0" t="0" r="0" b="0"/>
              <a:pathLst>
                <a:path w="154313" h="294162">
                  <a:moveTo>
                    <a:pt x="27970" y="167819"/>
                  </a:moveTo>
                  <a:lnTo>
                    <a:pt x="30836" y="176687"/>
                  </a:lnTo>
                  <a:lnTo>
                    <a:pt x="32979" y="185675"/>
                  </a:lnTo>
                  <a:lnTo>
                    <a:pt x="34582" y="195670"/>
                  </a:lnTo>
                  <a:lnTo>
                    <a:pt x="35763" y="206650"/>
                  </a:lnTo>
                  <a:lnTo>
                    <a:pt x="36611" y="218462"/>
                  </a:lnTo>
                  <a:lnTo>
                    <a:pt x="37185" y="230877"/>
                  </a:lnTo>
                  <a:lnTo>
                    <a:pt x="36712" y="242159"/>
                  </a:lnTo>
                  <a:lnTo>
                    <a:pt x="34369" y="249098"/>
                  </a:lnTo>
                  <a:lnTo>
                    <a:pt x="30857" y="250318"/>
                  </a:lnTo>
                  <a:lnTo>
                    <a:pt x="26881" y="246385"/>
                  </a:lnTo>
                  <a:lnTo>
                    <a:pt x="22814" y="238425"/>
                  </a:lnTo>
                  <a:lnTo>
                    <a:pt x="18808" y="227347"/>
                  </a:lnTo>
                  <a:lnTo>
                    <a:pt x="14904" y="213700"/>
                  </a:lnTo>
                  <a:lnTo>
                    <a:pt x="11105" y="197996"/>
                  </a:lnTo>
                  <a:lnTo>
                    <a:pt x="7557" y="180885"/>
                  </a:lnTo>
                  <a:lnTo>
                    <a:pt x="4548" y="163097"/>
                  </a:lnTo>
                  <a:lnTo>
                    <a:pt x="2194" y="145097"/>
                  </a:lnTo>
                  <a:lnTo>
                    <a:pt x="612" y="127263"/>
                  </a:lnTo>
                  <a:lnTo>
                    <a:pt x="0" y="109980"/>
                  </a:lnTo>
                  <a:lnTo>
                    <a:pt x="367" y="93396"/>
                  </a:lnTo>
                  <a:lnTo>
                    <a:pt x="1580" y="77631"/>
                  </a:lnTo>
                  <a:lnTo>
                    <a:pt x="3457" y="62875"/>
                  </a:lnTo>
                  <a:lnTo>
                    <a:pt x="5837" y="49140"/>
                  </a:lnTo>
                  <a:lnTo>
                    <a:pt x="8908" y="36608"/>
                  </a:lnTo>
                  <a:lnTo>
                    <a:pt x="13179" y="25708"/>
                  </a:lnTo>
                  <a:lnTo>
                    <a:pt x="18837" y="16533"/>
                  </a:lnTo>
                  <a:lnTo>
                    <a:pt x="25926" y="9201"/>
                  </a:lnTo>
                  <a:lnTo>
                    <a:pt x="34512" y="4016"/>
                  </a:lnTo>
                  <a:lnTo>
                    <a:pt x="44467" y="945"/>
                  </a:lnTo>
                  <a:lnTo>
                    <a:pt x="55219" y="0"/>
                  </a:lnTo>
                  <a:lnTo>
                    <a:pt x="65889" y="1402"/>
                  </a:lnTo>
                  <a:lnTo>
                    <a:pt x="75982" y="5057"/>
                  </a:lnTo>
                  <a:lnTo>
                    <a:pt x="85384" y="10933"/>
                  </a:lnTo>
                  <a:lnTo>
                    <a:pt x="94157" y="19221"/>
                  </a:lnTo>
                  <a:lnTo>
                    <a:pt x="102426" y="29795"/>
                  </a:lnTo>
                  <a:lnTo>
                    <a:pt x="110148" y="42285"/>
                  </a:lnTo>
                  <a:lnTo>
                    <a:pt x="117123" y="56255"/>
                  </a:lnTo>
                  <a:lnTo>
                    <a:pt x="123302" y="71306"/>
                  </a:lnTo>
                  <a:lnTo>
                    <a:pt x="128776" y="86800"/>
                  </a:lnTo>
                  <a:lnTo>
                    <a:pt x="133688" y="101887"/>
                  </a:lnTo>
                  <a:lnTo>
                    <a:pt x="138174" y="116144"/>
                  </a:lnTo>
                  <a:lnTo>
                    <a:pt x="142187" y="129682"/>
                  </a:lnTo>
                  <a:lnTo>
                    <a:pt x="145510" y="142928"/>
                  </a:lnTo>
                  <a:lnTo>
                    <a:pt x="148080" y="156177"/>
                  </a:lnTo>
                  <a:lnTo>
                    <a:pt x="149976" y="169553"/>
                  </a:lnTo>
                  <a:lnTo>
                    <a:pt x="151332" y="183081"/>
                  </a:lnTo>
                  <a:lnTo>
                    <a:pt x="152281" y="196744"/>
                  </a:lnTo>
                  <a:lnTo>
                    <a:pt x="152937" y="210515"/>
                  </a:lnTo>
                  <a:lnTo>
                    <a:pt x="153384" y="224368"/>
                  </a:lnTo>
                  <a:lnTo>
                    <a:pt x="153688" y="238259"/>
                  </a:lnTo>
                  <a:lnTo>
                    <a:pt x="153894" y="251567"/>
                  </a:lnTo>
                  <a:lnTo>
                    <a:pt x="154055" y="264397"/>
                  </a:lnTo>
                  <a:lnTo>
                    <a:pt x="154186" y="277878"/>
                  </a:lnTo>
                  <a:lnTo>
                    <a:pt x="154312" y="2941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27171" y="1534736"/>
              <a:ext cx="400024" cy="613078"/>
            </a:xfrm>
            <a:custGeom>
              <a:avLst/>
              <a:gdLst/>
              <a:ahLst/>
              <a:cxnLst/>
              <a:rect l="0" t="0" r="0" b="0"/>
              <a:pathLst>
                <a:path w="400024" h="613078">
                  <a:moveTo>
                    <a:pt x="379026" y="170880"/>
                  </a:moveTo>
                  <a:lnTo>
                    <a:pt x="384759" y="159145"/>
                  </a:lnTo>
                  <a:lnTo>
                    <a:pt x="389043" y="148016"/>
                  </a:lnTo>
                  <a:lnTo>
                    <a:pt x="392249" y="136418"/>
                  </a:lnTo>
                  <a:lnTo>
                    <a:pt x="394610" y="124257"/>
                  </a:lnTo>
                  <a:lnTo>
                    <a:pt x="396307" y="111597"/>
                  </a:lnTo>
                  <a:lnTo>
                    <a:pt x="397497" y="98545"/>
                  </a:lnTo>
                  <a:lnTo>
                    <a:pt x="398154" y="85366"/>
                  </a:lnTo>
                  <a:lnTo>
                    <a:pt x="398074" y="72449"/>
                  </a:lnTo>
                  <a:lnTo>
                    <a:pt x="397202" y="59992"/>
                  </a:lnTo>
                  <a:lnTo>
                    <a:pt x="395465" y="48171"/>
                  </a:lnTo>
                  <a:lnTo>
                    <a:pt x="392697" y="37226"/>
                  </a:lnTo>
                  <a:lnTo>
                    <a:pt x="388897" y="27206"/>
                  </a:lnTo>
                  <a:lnTo>
                    <a:pt x="383888" y="18324"/>
                  </a:lnTo>
                  <a:lnTo>
                    <a:pt x="377243" y="11028"/>
                  </a:lnTo>
                  <a:lnTo>
                    <a:pt x="368887" y="5426"/>
                  </a:lnTo>
                  <a:lnTo>
                    <a:pt x="359190" y="1646"/>
                  </a:lnTo>
                  <a:lnTo>
                    <a:pt x="348774" y="0"/>
                  </a:lnTo>
                  <a:lnTo>
                    <a:pt x="338066" y="453"/>
                  </a:lnTo>
                  <a:lnTo>
                    <a:pt x="327286" y="2858"/>
                  </a:lnTo>
                  <a:lnTo>
                    <a:pt x="316522" y="7130"/>
                  </a:lnTo>
                  <a:lnTo>
                    <a:pt x="305813" y="13047"/>
                  </a:lnTo>
                  <a:lnTo>
                    <a:pt x="295487" y="20610"/>
                  </a:lnTo>
                  <a:lnTo>
                    <a:pt x="286152" y="30114"/>
                  </a:lnTo>
                  <a:lnTo>
                    <a:pt x="278052" y="41539"/>
                  </a:lnTo>
                  <a:lnTo>
                    <a:pt x="270951" y="54448"/>
                  </a:lnTo>
                  <a:lnTo>
                    <a:pt x="264332" y="68175"/>
                  </a:lnTo>
                  <a:lnTo>
                    <a:pt x="257853" y="82258"/>
                  </a:lnTo>
                  <a:lnTo>
                    <a:pt x="251838" y="96459"/>
                  </a:lnTo>
                  <a:lnTo>
                    <a:pt x="247156" y="110671"/>
                  </a:lnTo>
                  <a:lnTo>
                    <a:pt x="244193" y="124859"/>
                  </a:lnTo>
                  <a:lnTo>
                    <a:pt x="242863" y="139014"/>
                  </a:lnTo>
                  <a:lnTo>
                    <a:pt x="242885" y="153137"/>
                  </a:lnTo>
                  <a:lnTo>
                    <a:pt x="243943" y="167227"/>
                  </a:lnTo>
                  <a:lnTo>
                    <a:pt x="245924" y="180963"/>
                  </a:lnTo>
                  <a:lnTo>
                    <a:pt x="248915" y="193733"/>
                  </a:lnTo>
                  <a:lnTo>
                    <a:pt x="252894" y="205276"/>
                  </a:lnTo>
                  <a:lnTo>
                    <a:pt x="258038" y="215331"/>
                  </a:lnTo>
                  <a:lnTo>
                    <a:pt x="264779" y="223489"/>
                  </a:lnTo>
                  <a:lnTo>
                    <a:pt x="273199" y="229705"/>
                  </a:lnTo>
                  <a:lnTo>
                    <a:pt x="282770" y="233914"/>
                  </a:lnTo>
                  <a:lnTo>
                    <a:pt x="292571" y="235856"/>
                  </a:lnTo>
                  <a:lnTo>
                    <a:pt x="302052" y="235605"/>
                  </a:lnTo>
                  <a:lnTo>
                    <a:pt x="311194" y="233337"/>
                  </a:lnTo>
                  <a:lnTo>
                    <a:pt x="320319" y="229157"/>
                  </a:lnTo>
                  <a:lnTo>
                    <a:pt x="329633" y="223307"/>
                  </a:lnTo>
                  <a:lnTo>
                    <a:pt x="338871" y="215958"/>
                  </a:lnTo>
                  <a:lnTo>
                    <a:pt x="347402" y="207131"/>
                  </a:lnTo>
                  <a:lnTo>
                    <a:pt x="354920" y="196978"/>
                  </a:lnTo>
                  <a:lnTo>
                    <a:pt x="361445" y="185907"/>
                  </a:lnTo>
                  <a:lnTo>
                    <a:pt x="367136" y="174485"/>
                  </a:lnTo>
                  <a:lnTo>
                    <a:pt x="372186" y="163063"/>
                  </a:lnTo>
                  <a:lnTo>
                    <a:pt x="376764" y="151785"/>
                  </a:lnTo>
                  <a:lnTo>
                    <a:pt x="381008" y="140678"/>
                  </a:lnTo>
                  <a:lnTo>
                    <a:pt x="385022" y="129797"/>
                  </a:lnTo>
                  <a:lnTo>
                    <a:pt x="389078" y="121587"/>
                  </a:lnTo>
                  <a:lnTo>
                    <a:pt x="392882" y="119640"/>
                  </a:lnTo>
                  <a:lnTo>
                    <a:pt x="395592" y="123919"/>
                  </a:lnTo>
                  <a:lnTo>
                    <a:pt x="397303" y="133144"/>
                  </a:lnTo>
                  <a:lnTo>
                    <a:pt x="398348" y="146009"/>
                  </a:lnTo>
                  <a:lnTo>
                    <a:pt x="398988" y="161458"/>
                  </a:lnTo>
                  <a:lnTo>
                    <a:pt x="399384" y="178710"/>
                  </a:lnTo>
                  <a:lnTo>
                    <a:pt x="399632" y="197365"/>
                  </a:lnTo>
                  <a:lnTo>
                    <a:pt x="399790" y="217337"/>
                  </a:lnTo>
                  <a:lnTo>
                    <a:pt x="399891" y="238478"/>
                  </a:lnTo>
                  <a:lnTo>
                    <a:pt x="399957" y="260408"/>
                  </a:lnTo>
                  <a:lnTo>
                    <a:pt x="399999" y="282591"/>
                  </a:lnTo>
                  <a:lnTo>
                    <a:pt x="400023" y="304697"/>
                  </a:lnTo>
                  <a:lnTo>
                    <a:pt x="399868" y="326441"/>
                  </a:lnTo>
                  <a:lnTo>
                    <a:pt x="399233" y="347502"/>
                  </a:lnTo>
                  <a:lnTo>
                    <a:pt x="397988" y="367779"/>
                  </a:lnTo>
                  <a:lnTo>
                    <a:pt x="396168" y="387346"/>
                  </a:lnTo>
                  <a:lnTo>
                    <a:pt x="393874" y="406340"/>
                  </a:lnTo>
                  <a:lnTo>
                    <a:pt x="391212" y="424888"/>
                  </a:lnTo>
                  <a:lnTo>
                    <a:pt x="387949" y="442617"/>
                  </a:lnTo>
                  <a:lnTo>
                    <a:pt x="383549" y="458698"/>
                  </a:lnTo>
                  <a:lnTo>
                    <a:pt x="377800" y="472812"/>
                  </a:lnTo>
                  <a:lnTo>
                    <a:pt x="370481" y="485102"/>
                  </a:lnTo>
                  <a:lnTo>
                    <a:pt x="361208" y="495908"/>
                  </a:lnTo>
                  <a:lnTo>
                    <a:pt x="349973" y="505582"/>
                  </a:lnTo>
                  <a:lnTo>
                    <a:pt x="337378" y="514269"/>
                  </a:lnTo>
                  <a:lnTo>
                    <a:pt x="324401" y="521899"/>
                  </a:lnTo>
                  <a:lnTo>
                    <a:pt x="311629" y="528516"/>
                  </a:lnTo>
                  <a:lnTo>
                    <a:pt x="298787" y="534115"/>
                  </a:lnTo>
                  <a:lnTo>
                    <a:pt x="284959" y="538579"/>
                  </a:lnTo>
                  <a:lnTo>
                    <a:pt x="269704" y="541955"/>
                  </a:lnTo>
                  <a:lnTo>
                    <a:pt x="253526" y="544578"/>
                  </a:lnTo>
                  <a:lnTo>
                    <a:pt x="237573" y="546962"/>
                  </a:lnTo>
                  <a:lnTo>
                    <a:pt x="222507" y="549423"/>
                  </a:lnTo>
                  <a:lnTo>
                    <a:pt x="208476" y="552078"/>
                  </a:lnTo>
                  <a:lnTo>
                    <a:pt x="195372" y="554940"/>
                  </a:lnTo>
                  <a:lnTo>
                    <a:pt x="183006" y="557979"/>
                  </a:lnTo>
                  <a:lnTo>
                    <a:pt x="171194" y="561156"/>
                  </a:lnTo>
                  <a:lnTo>
                    <a:pt x="159781" y="564434"/>
                  </a:lnTo>
                  <a:lnTo>
                    <a:pt x="148649" y="567785"/>
                  </a:lnTo>
                  <a:lnTo>
                    <a:pt x="137711" y="571186"/>
                  </a:lnTo>
                  <a:lnTo>
                    <a:pt x="126906" y="574622"/>
                  </a:lnTo>
                  <a:lnTo>
                    <a:pt x="116182" y="578083"/>
                  </a:lnTo>
                  <a:lnTo>
                    <a:pt x="105183" y="581559"/>
                  </a:lnTo>
                  <a:lnTo>
                    <a:pt x="93274" y="585046"/>
                  </a:lnTo>
                  <a:lnTo>
                    <a:pt x="80196" y="588541"/>
                  </a:lnTo>
                  <a:lnTo>
                    <a:pt x="66386" y="592081"/>
                  </a:lnTo>
                  <a:lnTo>
                    <a:pt x="51226" y="596200"/>
                  </a:lnTo>
                  <a:lnTo>
                    <a:pt x="31144" y="602376"/>
                  </a:lnTo>
                  <a:lnTo>
                    <a:pt x="0" y="6130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21698" y="1452932"/>
              <a:ext cx="226697" cy="256217"/>
            </a:xfrm>
            <a:custGeom>
              <a:avLst/>
              <a:gdLst/>
              <a:ahLst/>
              <a:cxnLst/>
              <a:rect l="0" t="0" r="0" b="0"/>
              <a:pathLst>
                <a:path w="226697" h="256217">
                  <a:moveTo>
                    <a:pt x="184581" y="0"/>
                  </a:moveTo>
                  <a:lnTo>
                    <a:pt x="184581" y="14736"/>
                  </a:lnTo>
                  <a:lnTo>
                    <a:pt x="184581" y="29287"/>
                  </a:lnTo>
                  <a:lnTo>
                    <a:pt x="184581" y="45082"/>
                  </a:lnTo>
                  <a:lnTo>
                    <a:pt x="184581" y="62143"/>
                  </a:lnTo>
                  <a:lnTo>
                    <a:pt x="184581" y="80285"/>
                  </a:lnTo>
                  <a:lnTo>
                    <a:pt x="184581" y="99271"/>
                  </a:lnTo>
                  <a:lnTo>
                    <a:pt x="184581" y="118885"/>
                  </a:lnTo>
                  <a:lnTo>
                    <a:pt x="184581" y="138948"/>
                  </a:lnTo>
                  <a:lnTo>
                    <a:pt x="184581" y="159318"/>
                  </a:lnTo>
                  <a:lnTo>
                    <a:pt x="184581" y="179571"/>
                  </a:lnTo>
                  <a:lnTo>
                    <a:pt x="184581" y="199021"/>
                  </a:lnTo>
                  <a:lnTo>
                    <a:pt x="184573" y="217336"/>
                  </a:lnTo>
                  <a:lnTo>
                    <a:pt x="184207" y="233564"/>
                  </a:lnTo>
                  <a:lnTo>
                    <a:pt x="182211" y="246005"/>
                  </a:lnTo>
                  <a:lnTo>
                    <a:pt x="178070" y="253610"/>
                  </a:lnTo>
                  <a:lnTo>
                    <a:pt x="172922" y="256216"/>
                  </a:lnTo>
                  <a:lnTo>
                    <a:pt x="167252" y="254803"/>
                  </a:lnTo>
                  <a:lnTo>
                    <a:pt x="161051" y="250656"/>
                  </a:lnTo>
                  <a:lnTo>
                    <a:pt x="154094" y="244971"/>
                  </a:lnTo>
                  <a:lnTo>
                    <a:pt x="146323" y="238514"/>
                  </a:lnTo>
                  <a:lnTo>
                    <a:pt x="137827" y="231532"/>
                  </a:lnTo>
                  <a:lnTo>
                    <a:pt x="128750" y="223920"/>
                  </a:lnTo>
                  <a:lnTo>
                    <a:pt x="119237" y="215647"/>
                  </a:lnTo>
                  <a:lnTo>
                    <a:pt x="109410" y="206952"/>
                  </a:lnTo>
                  <a:lnTo>
                    <a:pt x="99361" y="198258"/>
                  </a:lnTo>
                  <a:lnTo>
                    <a:pt x="89157" y="189818"/>
                  </a:lnTo>
                  <a:lnTo>
                    <a:pt x="78849" y="181862"/>
                  </a:lnTo>
                  <a:lnTo>
                    <a:pt x="68468" y="174670"/>
                  </a:lnTo>
                  <a:lnTo>
                    <a:pt x="58030" y="168322"/>
                  </a:lnTo>
                  <a:lnTo>
                    <a:pt x="47222" y="162890"/>
                  </a:lnTo>
                  <a:lnTo>
                    <a:pt x="35442" y="158532"/>
                  </a:lnTo>
                  <a:lnTo>
                    <a:pt x="22473" y="155233"/>
                  </a:lnTo>
                  <a:lnTo>
                    <a:pt x="9737" y="153012"/>
                  </a:lnTo>
                  <a:lnTo>
                    <a:pt x="1339" y="152431"/>
                  </a:lnTo>
                  <a:lnTo>
                    <a:pt x="0" y="153389"/>
                  </a:lnTo>
                  <a:lnTo>
                    <a:pt x="4505" y="154597"/>
                  </a:lnTo>
                  <a:lnTo>
                    <a:pt x="12849" y="155420"/>
                  </a:lnTo>
                  <a:lnTo>
                    <a:pt x="23121" y="155501"/>
                  </a:lnTo>
                  <a:lnTo>
                    <a:pt x="34146" y="154755"/>
                  </a:lnTo>
                  <a:lnTo>
                    <a:pt x="45519" y="153110"/>
                  </a:lnTo>
                  <a:lnTo>
                    <a:pt x="57316" y="150405"/>
                  </a:lnTo>
                  <a:lnTo>
                    <a:pt x="69597" y="146659"/>
                  </a:lnTo>
                  <a:lnTo>
                    <a:pt x="82326" y="142025"/>
                  </a:lnTo>
                  <a:lnTo>
                    <a:pt x="95423" y="136698"/>
                  </a:lnTo>
                  <a:lnTo>
                    <a:pt x="108794" y="130861"/>
                  </a:lnTo>
                  <a:lnTo>
                    <a:pt x="122200" y="124826"/>
                  </a:lnTo>
                  <a:lnTo>
                    <a:pt x="135276" y="119008"/>
                  </a:lnTo>
                  <a:lnTo>
                    <a:pt x="147847" y="113617"/>
                  </a:lnTo>
                  <a:lnTo>
                    <a:pt x="159915" y="108676"/>
                  </a:lnTo>
                  <a:lnTo>
                    <a:pt x="171559" y="104123"/>
                  </a:lnTo>
                  <a:lnTo>
                    <a:pt x="182862" y="99874"/>
                  </a:lnTo>
                  <a:lnTo>
                    <a:pt x="193457" y="95808"/>
                  </a:lnTo>
                  <a:lnTo>
                    <a:pt x="203568" y="91271"/>
                  </a:lnTo>
                  <a:lnTo>
                    <a:pt x="214084" y="84744"/>
                  </a:lnTo>
                  <a:lnTo>
                    <a:pt x="226696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58963" y="1150319"/>
              <a:ext cx="471011" cy="580978"/>
            </a:xfrm>
            <a:custGeom>
              <a:avLst/>
              <a:gdLst/>
              <a:ahLst/>
              <a:cxnLst/>
              <a:rect l="0" t="0" r="0" b="0"/>
              <a:pathLst>
                <a:path w="471011" h="580978">
                  <a:moveTo>
                    <a:pt x="368498" y="7815"/>
                  </a:moveTo>
                  <a:lnTo>
                    <a:pt x="356695" y="4948"/>
                  </a:lnTo>
                  <a:lnTo>
                    <a:pt x="344926" y="2806"/>
                  </a:lnTo>
                  <a:lnTo>
                    <a:pt x="332036" y="1208"/>
                  </a:lnTo>
                  <a:lnTo>
                    <a:pt x="318188" y="200"/>
                  </a:lnTo>
                  <a:lnTo>
                    <a:pt x="303860" y="0"/>
                  </a:lnTo>
                  <a:lnTo>
                    <a:pt x="289395" y="656"/>
                  </a:lnTo>
                  <a:lnTo>
                    <a:pt x="275118" y="2067"/>
                  </a:lnTo>
                  <a:lnTo>
                    <a:pt x="261390" y="4079"/>
                  </a:lnTo>
                  <a:lnTo>
                    <a:pt x="248344" y="6542"/>
                  </a:lnTo>
                  <a:lnTo>
                    <a:pt x="235772" y="9329"/>
                  </a:lnTo>
                  <a:lnTo>
                    <a:pt x="223251" y="12346"/>
                  </a:lnTo>
                  <a:lnTo>
                    <a:pt x="210524" y="15530"/>
                  </a:lnTo>
                  <a:lnTo>
                    <a:pt x="197515" y="19159"/>
                  </a:lnTo>
                  <a:lnTo>
                    <a:pt x="184243" y="23813"/>
                  </a:lnTo>
                  <a:lnTo>
                    <a:pt x="170762" y="29727"/>
                  </a:lnTo>
                  <a:lnTo>
                    <a:pt x="157455" y="36819"/>
                  </a:lnTo>
                  <a:lnTo>
                    <a:pt x="144981" y="44876"/>
                  </a:lnTo>
                  <a:lnTo>
                    <a:pt x="133632" y="53671"/>
                  </a:lnTo>
                  <a:lnTo>
                    <a:pt x="123368" y="63170"/>
                  </a:lnTo>
                  <a:lnTo>
                    <a:pt x="114007" y="73523"/>
                  </a:lnTo>
                  <a:lnTo>
                    <a:pt x="105351" y="84745"/>
                  </a:lnTo>
                  <a:lnTo>
                    <a:pt x="97706" y="96720"/>
                  </a:lnTo>
                  <a:lnTo>
                    <a:pt x="91847" y="109290"/>
                  </a:lnTo>
                  <a:lnTo>
                    <a:pt x="88054" y="122299"/>
                  </a:lnTo>
                  <a:lnTo>
                    <a:pt x="86150" y="135458"/>
                  </a:lnTo>
                  <a:lnTo>
                    <a:pt x="85778" y="148366"/>
                  </a:lnTo>
                  <a:lnTo>
                    <a:pt x="86577" y="160819"/>
                  </a:lnTo>
                  <a:lnTo>
                    <a:pt x="88722" y="172638"/>
                  </a:lnTo>
                  <a:lnTo>
                    <a:pt x="92888" y="183583"/>
                  </a:lnTo>
                  <a:lnTo>
                    <a:pt x="99282" y="193603"/>
                  </a:lnTo>
                  <a:lnTo>
                    <a:pt x="107677" y="202485"/>
                  </a:lnTo>
                  <a:lnTo>
                    <a:pt x="117677" y="209781"/>
                  </a:lnTo>
                  <a:lnTo>
                    <a:pt x="128887" y="215392"/>
                  </a:lnTo>
                  <a:lnTo>
                    <a:pt x="140973" y="219518"/>
                  </a:lnTo>
                  <a:lnTo>
                    <a:pt x="153675" y="222461"/>
                  </a:lnTo>
                  <a:lnTo>
                    <a:pt x="166807" y="224519"/>
                  </a:lnTo>
                  <a:lnTo>
                    <a:pt x="180232" y="225938"/>
                  </a:lnTo>
                  <a:lnTo>
                    <a:pt x="193859" y="226907"/>
                  </a:lnTo>
                  <a:lnTo>
                    <a:pt x="207624" y="227570"/>
                  </a:lnTo>
                  <a:lnTo>
                    <a:pt x="221649" y="228187"/>
                  </a:lnTo>
                  <a:lnTo>
                    <a:pt x="236211" y="229134"/>
                  </a:lnTo>
                  <a:lnTo>
                    <a:pt x="251416" y="230583"/>
                  </a:lnTo>
                  <a:lnTo>
                    <a:pt x="267050" y="232370"/>
                  </a:lnTo>
                  <a:lnTo>
                    <a:pt x="282700" y="234108"/>
                  </a:lnTo>
                  <a:lnTo>
                    <a:pt x="298112" y="235580"/>
                  </a:lnTo>
                  <a:lnTo>
                    <a:pt x="313053" y="237059"/>
                  </a:lnTo>
                  <a:lnTo>
                    <a:pt x="327240" y="239190"/>
                  </a:lnTo>
                  <a:lnTo>
                    <a:pt x="340596" y="242297"/>
                  </a:lnTo>
                  <a:lnTo>
                    <a:pt x="353208" y="246538"/>
                  </a:lnTo>
                  <a:lnTo>
                    <a:pt x="365226" y="252067"/>
                  </a:lnTo>
                  <a:lnTo>
                    <a:pt x="376796" y="258828"/>
                  </a:lnTo>
                  <a:lnTo>
                    <a:pt x="388044" y="266624"/>
                  </a:lnTo>
                  <a:lnTo>
                    <a:pt x="399064" y="275219"/>
                  </a:lnTo>
                  <a:lnTo>
                    <a:pt x="409922" y="284404"/>
                  </a:lnTo>
                  <a:lnTo>
                    <a:pt x="420503" y="294010"/>
                  </a:lnTo>
                  <a:lnTo>
                    <a:pt x="430535" y="303909"/>
                  </a:lnTo>
                  <a:lnTo>
                    <a:pt x="439903" y="314022"/>
                  </a:lnTo>
                  <a:lnTo>
                    <a:pt x="448328" y="324609"/>
                  </a:lnTo>
                  <a:lnTo>
                    <a:pt x="455310" y="336241"/>
                  </a:lnTo>
                  <a:lnTo>
                    <a:pt x="460706" y="349142"/>
                  </a:lnTo>
                  <a:lnTo>
                    <a:pt x="464686" y="363062"/>
                  </a:lnTo>
                  <a:lnTo>
                    <a:pt x="467530" y="377477"/>
                  </a:lnTo>
                  <a:lnTo>
                    <a:pt x="469518" y="392025"/>
                  </a:lnTo>
                  <a:lnTo>
                    <a:pt x="470720" y="406539"/>
                  </a:lnTo>
                  <a:lnTo>
                    <a:pt x="471010" y="420963"/>
                  </a:lnTo>
                  <a:lnTo>
                    <a:pt x="470391" y="435283"/>
                  </a:lnTo>
                  <a:lnTo>
                    <a:pt x="468823" y="449186"/>
                  </a:lnTo>
                  <a:lnTo>
                    <a:pt x="466168" y="462077"/>
                  </a:lnTo>
                  <a:lnTo>
                    <a:pt x="462449" y="473716"/>
                  </a:lnTo>
                  <a:lnTo>
                    <a:pt x="457663" y="484347"/>
                  </a:lnTo>
                  <a:lnTo>
                    <a:pt x="451700" y="494488"/>
                  </a:lnTo>
                  <a:lnTo>
                    <a:pt x="444606" y="504496"/>
                  </a:lnTo>
                  <a:lnTo>
                    <a:pt x="436232" y="514372"/>
                  </a:lnTo>
                  <a:lnTo>
                    <a:pt x="426177" y="523864"/>
                  </a:lnTo>
                  <a:lnTo>
                    <a:pt x="414372" y="532846"/>
                  </a:lnTo>
                  <a:lnTo>
                    <a:pt x="401039" y="541337"/>
                  </a:lnTo>
                  <a:lnTo>
                    <a:pt x="386493" y="549420"/>
                  </a:lnTo>
                  <a:lnTo>
                    <a:pt x="371033" y="557179"/>
                  </a:lnTo>
                  <a:lnTo>
                    <a:pt x="354586" y="564373"/>
                  </a:lnTo>
                  <a:lnTo>
                    <a:pt x="336728" y="570451"/>
                  </a:lnTo>
                  <a:lnTo>
                    <a:pt x="317362" y="575202"/>
                  </a:lnTo>
                  <a:lnTo>
                    <a:pt x="297307" y="578561"/>
                  </a:lnTo>
                  <a:lnTo>
                    <a:pt x="278064" y="580449"/>
                  </a:lnTo>
                  <a:lnTo>
                    <a:pt x="260403" y="580977"/>
                  </a:lnTo>
                  <a:lnTo>
                    <a:pt x="243766" y="580384"/>
                  </a:lnTo>
                  <a:lnTo>
                    <a:pt x="226694" y="578931"/>
                  </a:lnTo>
                  <a:lnTo>
                    <a:pt x="208369" y="576848"/>
                  </a:lnTo>
                  <a:lnTo>
                    <a:pt x="189278" y="574317"/>
                  </a:lnTo>
                  <a:lnTo>
                    <a:pt x="170815" y="571473"/>
                  </a:lnTo>
                  <a:lnTo>
                    <a:pt x="153760" y="568415"/>
                  </a:lnTo>
                  <a:lnTo>
                    <a:pt x="138241" y="565209"/>
                  </a:lnTo>
                  <a:lnTo>
                    <a:pt x="124062" y="561903"/>
                  </a:lnTo>
                  <a:lnTo>
                    <a:pt x="110941" y="558531"/>
                  </a:lnTo>
                  <a:lnTo>
                    <a:pt x="98604" y="555113"/>
                  </a:lnTo>
                  <a:lnTo>
                    <a:pt x="86830" y="551665"/>
                  </a:lnTo>
                  <a:lnTo>
                    <a:pt x="75453" y="548191"/>
                  </a:lnTo>
                  <a:lnTo>
                    <a:pt x="64349" y="544537"/>
                  </a:lnTo>
                  <a:lnTo>
                    <a:pt x="53433" y="540397"/>
                  </a:lnTo>
                  <a:lnTo>
                    <a:pt x="42656" y="535656"/>
                  </a:lnTo>
                  <a:lnTo>
                    <a:pt x="32434" y="530653"/>
                  </a:lnTo>
                  <a:lnTo>
                    <a:pt x="22623" y="525608"/>
                  </a:lnTo>
                  <a:lnTo>
                    <a:pt x="12359" y="520075"/>
                  </a:lnTo>
                  <a:lnTo>
                    <a:pt x="0" y="5131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17495" y="1473989"/>
              <a:ext cx="174687" cy="262886"/>
            </a:xfrm>
            <a:custGeom>
              <a:avLst/>
              <a:gdLst/>
              <a:ahLst/>
              <a:cxnLst/>
              <a:rect l="0" t="0" r="0" b="0"/>
              <a:pathLst>
                <a:path w="174687" h="262886">
                  <a:moveTo>
                    <a:pt x="20536" y="0"/>
                  </a:moveTo>
                  <a:lnTo>
                    <a:pt x="17602" y="8801"/>
                  </a:lnTo>
                  <a:lnTo>
                    <a:pt x="14819" y="17148"/>
                  </a:lnTo>
                  <a:lnTo>
                    <a:pt x="11925" y="25851"/>
                  </a:lnTo>
                  <a:lnTo>
                    <a:pt x="9057" y="35145"/>
                  </a:lnTo>
                  <a:lnTo>
                    <a:pt x="6541" y="45288"/>
                  </a:lnTo>
                  <a:lnTo>
                    <a:pt x="4530" y="56334"/>
                  </a:lnTo>
                  <a:lnTo>
                    <a:pt x="3017" y="68173"/>
                  </a:lnTo>
                  <a:lnTo>
                    <a:pt x="1923" y="80644"/>
                  </a:lnTo>
                  <a:lnTo>
                    <a:pt x="1150" y="93586"/>
                  </a:lnTo>
                  <a:lnTo>
                    <a:pt x="614" y="106869"/>
                  </a:lnTo>
                  <a:lnTo>
                    <a:pt x="245" y="120391"/>
                  </a:lnTo>
                  <a:lnTo>
                    <a:pt x="0" y="134079"/>
                  </a:lnTo>
                  <a:lnTo>
                    <a:pt x="3" y="147880"/>
                  </a:lnTo>
                  <a:lnTo>
                    <a:pt x="537" y="161759"/>
                  </a:lnTo>
                  <a:lnTo>
                    <a:pt x="1718" y="175686"/>
                  </a:lnTo>
                  <a:lnTo>
                    <a:pt x="3665" y="189480"/>
                  </a:lnTo>
                  <a:lnTo>
                    <a:pt x="6575" y="202822"/>
                  </a:lnTo>
                  <a:lnTo>
                    <a:pt x="10466" y="215566"/>
                  </a:lnTo>
                  <a:lnTo>
                    <a:pt x="15367" y="227411"/>
                  </a:lnTo>
                  <a:lnTo>
                    <a:pt x="21406" y="237841"/>
                  </a:lnTo>
                  <a:lnTo>
                    <a:pt x="28543" y="246698"/>
                  </a:lnTo>
                  <a:lnTo>
                    <a:pt x="36605" y="253815"/>
                  </a:lnTo>
                  <a:lnTo>
                    <a:pt x="45387" y="258854"/>
                  </a:lnTo>
                  <a:lnTo>
                    <a:pt x="54696" y="261832"/>
                  </a:lnTo>
                  <a:lnTo>
                    <a:pt x="64216" y="262885"/>
                  </a:lnTo>
                  <a:lnTo>
                    <a:pt x="73527" y="262087"/>
                  </a:lnTo>
                  <a:lnTo>
                    <a:pt x="82416" y="259666"/>
                  </a:lnTo>
                  <a:lnTo>
                    <a:pt x="90859" y="255941"/>
                  </a:lnTo>
                  <a:lnTo>
                    <a:pt x="98917" y="251234"/>
                  </a:lnTo>
                  <a:lnTo>
                    <a:pt x="106671" y="245808"/>
                  </a:lnTo>
                  <a:lnTo>
                    <a:pt x="114203" y="239710"/>
                  </a:lnTo>
                  <a:lnTo>
                    <a:pt x="121575" y="232785"/>
                  </a:lnTo>
                  <a:lnTo>
                    <a:pt x="128829" y="225015"/>
                  </a:lnTo>
                  <a:lnTo>
                    <a:pt x="135839" y="216508"/>
                  </a:lnTo>
                  <a:lnTo>
                    <a:pt x="142319" y="207420"/>
                  </a:lnTo>
                  <a:lnTo>
                    <a:pt x="148159" y="197892"/>
                  </a:lnTo>
                  <a:lnTo>
                    <a:pt x="153402" y="187884"/>
                  </a:lnTo>
                  <a:lnTo>
                    <a:pt x="158157" y="177180"/>
                  </a:lnTo>
                  <a:lnTo>
                    <a:pt x="162538" y="165720"/>
                  </a:lnTo>
                  <a:lnTo>
                    <a:pt x="166481" y="153582"/>
                  </a:lnTo>
                  <a:lnTo>
                    <a:pt x="169757" y="140903"/>
                  </a:lnTo>
                  <a:lnTo>
                    <a:pt x="172291" y="127821"/>
                  </a:lnTo>
                  <a:lnTo>
                    <a:pt x="173992" y="114612"/>
                  </a:lnTo>
                  <a:lnTo>
                    <a:pt x="174686" y="101671"/>
                  </a:lnTo>
                  <a:lnTo>
                    <a:pt x="174376" y="89196"/>
                  </a:lnTo>
                  <a:lnTo>
                    <a:pt x="173365" y="77264"/>
                  </a:lnTo>
                  <a:lnTo>
                    <a:pt x="172054" y="64550"/>
                  </a:lnTo>
                  <a:lnTo>
                    <a:pt x="170328" y="47702"/>
                  </a:lnTo>
                  <a:lnTo>
                    <a:pt x="16793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90715" y="1168663"/>
              <a:ext cx="269890" cy="648951"/>
            </a:xfrm>
            <a:custGeom>
              <a:avLst/>
              <a:gdLst/>
              <a:ahLst/>
              <a:cxnLst/>
              <a:rect l="0" t="0" r="0" b="0"/>
              <a:pathLst>
                <a:path w="269890" h="648951">
                  <a:moveTo>
                    <a:pt x="0" y="0"/>
                  </a:moveTo>
                  <a:lnTo>
                    <a:pt x="2934" y="8935"/>
                  </a:lnTo>
                  <a:lnTo>
                    <a:pt x="5716" y="18562"/>
                  </a:lnTo>
                  <a:lnTo>
                    <a:pt x="8611" y="29859"/>
                  </a:lnTo>
                  <a:lnTo>
                    <a:pt x="11479" y="42872"/>
                  </a:lnTo>
                  <a:lnTo>
                    <a:pt x="13995" y="57648"/>
                  </a:lnTo>
                  <a:lnTo>
                    <a:pt x="16011" y="74026"/>
                  </a:lnTo>
                  <a:lnTo>
                    <a:pt x="17696" y="91713"/>
                  </a:lnTo>
                  <a:lnTo>
                    <a:pt x="19439" y="110398"/>
                  </a:lnTo>
                  <a:lnTo>
                    <a:pt x="21460" y="129802"/>
                  </a:lnTo>
                  <a:lnTo>
                    <a:pt x="23649" y="149386"/>
                  </a:lnTo>
                  <a:lnTo>
                    <a:pt x="25665" y="168381"/>
                  </a:lnTo>
                  <a:lnTo>
                    <a:pt x="27319" y="186413"/>
                  </a:lnTo>
                  <a:lnTo>
                    <a:pt x="28581" y="203470"/>
                  </a:lnTo>
                  <a:lnTo>
                    <a:pt x="29503" y="219699"/>
                  </a:lnTo>
                  <a:lnTo>
                    <a:pt x="30158" y="235301"/>
                  </a:lnTo>
                  <a:lnTo>
                    <a:pt x="30614" y="250934"/>
                  </a:lnTo>
                  <a:lnTo>
                    <a:pt x="30929" y="267657"/>
                  </a:lnTo>
                  <a:lnTo>
                    <a:pt x="31143" y="285944"/>
                  </a:lnTo>
                  <a:lnTo>
                    <a:pt x="31289" y="305282"/>
                  </a:lnTo>
                  <a:lnTo>
                    <a:pt x="31387" y="324494"/>
                  </a:lnTo>
                  <a:lnTo>
                    <a:pt x="31452" y="342895"/>
                  </a:lnTo>
                  <a:lnTo>
                    <a:pt x="31496" y="360315"/>
                  </a:lnTo>
                  <a:lnTo>
                    <a:pt x="31525" y="376846"/>
                  </a:lnTo>
                  <a:lnTo>
                    <a:pt x="31545" y="392674"/>
                  </a:lnTo>
                  <a:lnTo>
                    <a:pt x="31558" y="408304"/>
                  </a:lnTo>
                  <a:lnTo>
                    <a:pt x="31567" y="424498"/>
                  </a:lnTo>
                  <a:lnTo>
                    <a:pt x="31573" y="441625"/>
                  </a:lnTo>
                  <a:lnTo>
                    <a:pt x="31577" y="459539"/>
                  </a:lnTo>
                  <a:lnTo>
                    <a:pt x="31579" y="477791"/>
                  </a:lnTo>
                  <a:lnTo>
                    <a:pt x="31581" y="496065"/>
                  </a:lnTo>
                  <a:lnTo>
                    <a:pt x="31582" y="514062"/>
                  </a:lnTo>
                  <a:lnTo>
                    <a:pt x="31583" y="531446"/>
                  </a:lnTo>
                  <a:lnTo>
                    <a:pt x="31579" y="548065"/>
                  </a:lnTo>
                  <a:lnTo>
                    <a:pt x="31395" y="562795"/>
                  </a:lnTo>
                  <a:lnTo>
                    <a:pt x="30344" y="572319"/>
                  </a:lnTo>
                  <a:lnTo>
                    <a:pt x="28663" y="574712"/>
                  </a:lnTo>
                  <a:lnTo>
                    <a:pt x="27804" y="571618"/>
                  </a:lnTo>
                  <a:lnTo>
                    <a:pt x="27923" y="564820"/>
                  </a:lnTo>
                  <a:lnTo>
                    <a:pt x="28525" y="555572"/>
                  </a:lnTo>
                  <a:lnTo>
                    <a:pt x="29232" y="544707"/>
                  </a:lnTo>
                  <a:lnTo>
                    <a:pt x="30031" y="532774"/>
                  </a:lnTo>
                  <a:lnTo>
                    <a:pt x="31177" y="520134"/>
                  </a:lnTo>
                  <a:lnTo>
                    <a:pt x="32807" y="507025"/>
                  </a:lnTo>
                  <a:lnTo>
                    <a:pt x="35074" y="493606"/>
                  </a:lnTo>
                  <a:lnTo>
                    <a:pt x="38206" y="479980"/>
                  </a:lnTo>
                  <a:lnTo>
                    <a:pt x="42242" y="466220"/>
                  </a:lnTo>
                  <a:lnTo>
                    <a:pt x="46902" y="452538"/>
                  </a:lnTo>
                  <a:lnTo>
                    <a:pt x="51715" y="439270"/>
                  </a:lnTo>
                  <a:lnTo>
                    <a:pt x="56398" y="426571"/>
                  </a:lnTo>
                  <a:lnTo>
                    <a:pt x="61014" y="414585"/>
                  </a:lnTo>
                  <a:lnTo>
                    <a:pt x="65873" y="403528"/>
                  </a:lnTo>
                  <a:lnTo>
                    <a:pt x="71147" y="393428"/>
                  </a:lnTo>
                  <a:lnTo>
                    <a:pt x="77012" y="384322"/>
                  </a:lnTo>
                  <a:lnTo>
                    <a:pt x="83713" y="376344"/>
                  </a:lnTo>
                  <a:lnTo>
                    <a:pt x="91306" y="369462"/>
                  </a:lnTo>
                  <a:lnTo>
                    <a:pt x="99847" y="363668"/>
                  </a:lnTo>
                  <a:lnTo>
                    <a:pt x="109484" y="359067"/>
                  </a:lnTo>
                  <a:lnTo>
                    <a:pt x="120186" y="355608"/>
                  </a:lnTo>
                  <a:lnTo>
                    <a:pt x="131624" y="353438"/>
                  </a:lnTo>
                  <a:lnTo>
                    <a:pt x="143295" y="352954"/>
                  </a:lnTo>
                  <a:lnTo>
                    <a:pt x="154882" y="354227"/>
                  </a:lnTo>
                  <a:lnTo>
                    <a:pt x="166271" y="357201"/>
                  </a:lnTo>
                  <a:lnTo>
                    <a:pt x="177451" y="361863"/>
                  </a:lnTo>
                  <a:lnTo>
                    <a:pt x="188448" y="368036"/>
                  </a:lnTo>
                  <a:lnTo>
                    <a:pt x="199138" y="375433"/>
                  </a:lnTo>
                  <a:lnTo>
                    <a:pt x="209251" y="383761"/>
                  </a:lnTo>
                  <a:lnTo>
                    <a:pt x="218681" y="392766"/>
                  </a:lnTo>
                  <a:lnTo>
                    <a:pt x="227320" y="402251"/>
                  </a:lnTo>
                  <a:lnTo>
                    <a:pt x="234977" y="412070"/>
                  </a:lnTo>
                  <a:lnTo>
                    <a:pt x="241647" y="422123"/>
                  </a:lnTo>
                  <a:lnTo>
                    <a:pt x="247465" y="432501"/>
                  </a:lnTo>
                  <a:lnTo>
                    <a:pt x="252615" y="443461"/>
                  </a:lnTo>
                  <a:lnTo>
                    <a:pt x="257264" y="455097"/>
                  </a:lnTo>
                  <a:lnTo>
                    <a:pt x="261388" y="467354"/>
                  </a:lnTo>
                  <a:lnTo>
                    <a:pt x="264786" y="480114"/>
                  </a:lnTo>
                  <a:lnTo>
                    <a:pt x="267402" y="493255"/>
                  </a:lnTo>
                  <a:lnTo>
                    <a:pt x="269159" y="506673"/>
                  </a:lnTo>
                  <a:lnTo>
                    <a:pt x="269889" y="520286"/>
                  </a:lnTo>
                  <a:lnTo>
                    <a:pt x="269591" y="534027"/>
                  </a:lnTo>
                  <a:lnTo>
                    <a:pt x="268085" y="547524"/>
                  </a:lnTo>
                  <a:lnTo>
                    <a:pt x="264946" y="560134"/>
                  </a:lnTo>
                  <a:lnTo>
                    <a:pt x="260092" y="571578"/>
                  </a:lnTo>
                  <a:lnTo>
                    <a:pt x="253731" y="581906"/>
                  </a:lnTo>
                  <a:lnTo>
                    <a:pt x="246174" y="591311"/>
                  </a:lnTo>
                  <a:lnTo>
                    <a:pt x="237717" y="600006"/>
                  </a:lnTo>
                  <a:lnTo>
                    <a:pt x="228448" y="608017"/>
                  </a:lnTo>
                  <a:lnTo>
                    <a:pt x="218249" y="615186"/>
                  </a:lnTo>
                  <a:lnTo>
                    <a:pt x="207126" y="621495"/>
                  </a:lnTo>
                  <a:lnTo>
                    <a:pt x="195047" y="627055"/>
                  </a:lnTo>
                  <a:lnTo>
                    <a:pt x="181875" y="632025"/>
                  </a:lnTo>
                  <a:lnTo>
                    <a:pt x="167640" y="636550"/>
                  </a:lnTo>
                  <a:lnTo>
                    <a:pt x="152503" y="640589"/>
                  </a:lnTo>
                  <a:lnTo>
                    <a:pt x="136664" y="643930"/>
                  </a:lnTo>
                  <a:lnTo>
                    <a:pt x="120315" y="646507"/>
                  </a:lnTo>
                  <a:lnTo>
                    <a:pt x="103931" y="648238"/>
                  </a:lnTo>
                  <a:lnTo>
                    <a:pt x="88238" y="648950"/>
                  </a:lnTo>
                  <a:lnTo>
                    <a:pt x="73584" y="648654"/>
                  </a:lnTo>
                  <a:lnTo>
                    <a:pt x="60216" y="647651"/>
                  </a:lnTo>
                  <a:lnTo>
                    <a:pt x="47042" y="646347"/>
                  </a:lnTo>
                  <a:lnTo>
                    <a:pt x="31793" y="644626"/>
                  </a:lnTo>
                  <a:lnTo>
                    <a:pt x="10528" y="642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319811" y="1231834"/>
              <a:ext cx="7817" cy="663296"/>
            </a:xfrm>
            <a:custGeom>
              <a:avLst/>
              <a:gdLst/>
              <a:ahLst/>
              <a:cxnLst/>
              <a:rect l="0" t="0" r="0" b="0"/>
              <a:pathLst>
                <a:path w="7817" h="663296">
                  <a:moveTo>
                    <a:pt x="7815" y="0"/>
                  </a:moveTo>
                  <a:lnTo>
                    <a:pt x="4949" y="11936"/>
                  </a:lnTo>
                  <a:lnTo>
                    <a:pt x="2807" y="24985"/>
                  </a:lnTo>
                  <a:lnTo>
                    <a:pt x="1208" y="40460"/>
                  </a:lnTo>
                  <a:lnTo>
                    <a:pt x="200" y="57682"/>
                  </a:lnTo>
                  <a:lnTo>
                    <a:pt x="0" y="75346"/>
                  </a:lnTo>
                  <a:lnTo>
                    <a:pt x="651" y="92646"/>
                  </a:lnTo>
                  <a:lnTo>
                    <a:pt x="1890" y="109466"/>
                  </a:lnTo>
                  <a:lnTo>
                    <a:pt x="3254" y="126111"/>
                  </a:lnTo>
                  <a:lnTo>
                    <a:pt x="4464" y="142822"/>
                  </a:lnTo>
                  <a:lnTo>
                    <a:pt x="5426" y="159856"/>
                  </a:lnTo>
                  <a:lnTo>
                    <a:pt x="6145" y="177531"/>
                  </a:lnTo>
                  <a:lnTo>
                    <a:pt x="6664" y="195948"/>
                  </a:lnTo>
                  <a:lnTo>
                    <a:pt x="7029" y="214879"/>
                  </a:lnTo>
                  <a:lnTo>
                    <a:pt x="7282" y="233888"/>
                  </a:lnTo>
                  <a:lnTo>
                    <a:pt x="7455" y="252710"/>
                  </a:lnTo>
                  <a:lnTo>
                    <a:pt x="7573" y="271263"/>
                  </a:lnTo>
                  <a:lnTo>
                    <a:pt x="7653" y="289560"/>
                  </a:lnTo>
                  <a:lnTo>
                    <a:pt x="7707" y="307645"/>
                  </a:lnTo>
                  <a:lnTo>
                    <a:pt x="7742" y="325571"/>
                  </a:lnTo>
                  <a:lnTo>
                    <a:pt x="7766" y="343380"/>
                  </a:lnTo>
                  <a:lnTo>
                    <a:pt x="7783" y="361106"/>
                  </a:lnTo>
                  <a:lnTo>
                    <a:pt x="7793" y="378776"/>
                  </a:lnTo>
                  <a:lnTo>
                    <a:pt x="7800" y="396405"/>
                  </a:lnTo>
                  <a:lnTo>
                    <a:pt x="7806" y="414008"/>
                  </a:lnTo>
                  <a:lnTo>
                    <a:pt x="7809" y="431593"/>
                  </a:lnTo>
                  <a:lnTo>
                    <a:pt x="7812" y="449166"/>
                  </a:lnTo>
                  <a:lnTo>
                    <a:pt x="7813" y="466725"/>
                  </a:lnTo>
                  <a:lnTo>
                    <a:pt x="7814" y="484111"/>
                  </a:lnTo>
                  <a:lnTo>
                    <a:pt x="7814" y="501017"/>
                  </a:lnTo>
                  <a:lnTo>
                    <a:pt x="7814" y="517321"/>
                  </a:lnTo>
                  <a:lnTo>
                    <a:pt x="7814" y="533219"/>
                  </a:lnTo>
                  <a:lnTo>
                    <a:pt x="7815" y="549121"/>
                  </a:lnTo>
                  <a:lnTo>
                    <a:pt x="7815" y="565258"/>
                  </a:lnTo>
                  <a:lnTo>
                    <a:pt x="7816" y="581513"/>
                  </a:lnTo>
                  <a:lnTo>
                    <a:pt x="7815" y="599415"/>
                  </a:lnTo>
                  <a:lnTo>
                    <a:pt x="7815" y="623894"/>
                  </a:lnTo>
                  <a:lnTo>
                    <a:pt x="7815" y="663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85471" y="1437791"/>
              <a:ext cx="400084" cy="15142"/>
            </a:xfrm>
            <a:custGeom>
              <a:avLst/>
              <a:gdLst/>
              <a:ahLst/>
              <a:cxnLst/>
              <a:rect l="0" t="0" r="0" b="0"/>
              <a:pathLst>
                <a:path w="400084" h="15142">
                  <a:moveTo>
                    <a:pt x="400083" y="4613"/>
                  </a:moveTo>
                  <a:lnTo>
                    <a:pt x="391147" y="1813"/>
                  </a:lnTo>
                  <a:lnTo>
                    <a:pt x="381520" y="311"/>
                  </a:lnTo>
                  <a:lnTo>
                    <a:pt x="370220" y="0"/>
                  </a:lnTo>
                  <a:lnTo>
                    <a:pt x="357034" y="506"/>
                  </a:lnTo>
                  <a:lnTo>
                    <a:pt x="341609" y="1326"/>
                  </a:lnTo>
                  <a:lnTo>
                    <a:pt x="323977" y="2142"/>
                  </a:lnTo>
                  <a:lnTo>
                    <a:pt x="304465" y="2826"/>
                  </a:lnTo>
                  <a:lnTo>
                    <a:pt x="283484" y="3352"/>
                  </a:lnTo>
                  <a:lnTo>
                    <a:pt x="261428" y="3743"/>
                  </a:lnTo>
                  <a:lnTo>
                    <a:pt x="239098" y="4190"/>
                  </a:lnTo>
                  <a:lnTo>
                    <a:pt x="217648" y="5030"/>
                  </a:lnTo>
                  <a:lnTo>
                    <a:pt x="197625" y="6411"/>
                  </a:lnTo>
                  <a:lnTo>
                    <a:pt x="178725" y="8154"/>
                  </a:lnTo>
                  <a:lnTo>
                    <a:pt x="160112" y="9863"/>
                  </a:lnTo>
                  <a:lnTo>
                    <a:pt x="141248" y="11307"/>
                  </a:lnTo>
                  <a:lnTo>
                    <a:pt x="121948" y="12427"/>
                  </a:lnTo>
                  <a:lnTo>
                    <a:pt x="102210" y="13254"/>
                  </a:lnTo>
                  <a:lnTo>
                    <a:pt x="82133" y="13845"/>
                  </a:lnTo>
                  <a:lnTo>
                    <a:pt x="62713" y="14259"/>
                  </a:lnTo>
                  <a:lnTo>
                    <a:pt x="43904" y="14589"/>
                  </a:lnTo>
                  <a:lnTo>
                    <a:pt x="24054" y="14867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436299" y="1563123"/>
              <a:ext cx="133484" cy="255945"/>
            </a:xfrm>
            <a:custGeom>
              <a:avLst/>
              <a:gdLst/>
              <a:ahLst/>
              <a:cxnLst/>
              <a:rect l="0" t="0" r="0" b="0"/>
              <a:pathLst>
                <a:path w="133484" h="255945">
                  <a:moveTo>
                    <a:pt x="17670" y="121436"/>
                  </a:moveTo>
                  <a:lnTo>
                    <a:pt x="17670" y="133171"/>
                  </a:lnTo>
                  <a:lnTo>
                    <a:pt x="17671" y="144300"/>
                  </a:lnTo>
                  <a:lnTo>
                    <a:pt x="17671" y="155903"/>
                  </a:lnTo>
                  <a:lnTo>
                    <a:pt x="17671" y="168237"/>
                  </a:lnTo>
                  <a:lnTo>
                    <a:pt x="17671" y="181545"/>
                  </a:lnTo>
                  <a:lnTo>
                    <a:pt x="17675" y="195850"/>
                  </a:lnTo>
                  <a:lnTo>
                    <a:pt x="17848" y="210855"/>
                  </a:lnTo>
                  <a:lnTo>
                    <a:pt x="18496" y="226068"/>
                  </a:lnTo>
                  <a:lnTo>
                    <a:pt x="19720" y="241090"/>
                  </a:lnTo>
                  <a:lnTo>
                    <a:pt x="20498" y="252440"/>
                  </a:lnTo>
                  <a:lnTo>
                    <a:pt x="19701" y="255944"/>
                  </a:lnTo>
                  <a:lnTo>
                    <a:pt x="17880" y="253044"/>
                  </a:lnTo>
                  <a:lnTo>
                    <a:pt x="15470" y="245808"/>
                  </a:lnTo>
                  <a:lnTo>
                    <a:pt x="12691" y="235507"/>
                  </a:lnTo>
                  <a:lnTo>
                    <a:pt x="9673" y="223006"/>
                  </a:lnTo>
                  <a:lnTo>
                    <a:pt x="6663" y="209101"/>
                  </a:lnTo>
                  <a:lnTo>
                    <a:pt x="4019" y="194571"/>
                  </a:lnTo>
                  <a:lnTo>
                    <a:pt x="1913" y="179879"/>
                  </a:lnTo>
                  <a:lnTo>
                    <a:pt x="500" y="165068"/>
                  </a:lnTo>
                  <a:lnTo>
                    <a:pt x="0" y="149899"/>
                  </a:lnTo>
                  <a:lnTo>
                    <a:pt x="443" y="134248"/>
                  </a:lnTo>
                  <a:lnTo>
                    <a:pt x="1706" y="118295"/>
                  </a:lnTo>
                  <a:lnTo>
                    <a:pt x="3617" y="102423"/>
                  </a:lnTo>
                  <a:lnTo>
                    <a:pt x="6015" y="86863"/>
                  </a:lnTo>
                  <a:lnTo>
                    <a:pt x="8928" y="71989"/>
                  </a:lnTo>
                  <a:lnTo>
                    <a:pt x="12562" y="58380"/>
                  </a:lnTo>
                  <a:lnTo>
                    <a:pt x="16973" y="46235"/>
                  </a:lnTo>
                  <a:lnTo>
                    <a:pt x="22240" y="35588"/>
                  </a:lnTo>
                  <a:lnTo>
                    <a:pt x="28533" y="26494"/>
                  </a:lnTo>
                  <a:lnTo>
                    <a:pt x="35852" y="18822"/>
                  </a:lnTo>
                  <a:lnTo>
                    <a:pt x="44379" y="12481"/>
                  </a:lnTo>
                  <a:lnTo>
                    <a:pt x="54537" y="7504"/>
                  </a:lnTo>
                  <a:lnTo>
                    <a:pt x="66393" y="3785"/>
                  </a:lnTo>
                  <a:lnTo>
                    <a:pt x="79163" y="1292"/>
                  </a:lnTo>
                  <a:lnTo>
                    <a:pt x="92760" y="0"/>
                  </a:lnTo>
                  <a:lnTo>
                    <a:pt x="109496" y="912"/>
                  </a:lnTo>
                  <a:lnTo>
                    <a:pt x="133483" y="56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614486" y="1614102"/>
              <a:ext cx="250095" cy="277984"/>
            </a:xfrm>
            <a:custGeom>
              <a:avLst/>
              <a:gdLst/>
              <a:ahLst/>
              <a:cxnLst/>
              <a:rect l="0" t="0" r="0" b="0"/>
              <a:pathLst>
                <a:path w="250095" h="277984">
                  <a:moveTo>
                    <a:pt x="113224" y="112571"/>
                  </a:moveTo>
                  <a:lnTo>
                    <a:pt x="116157" y="103770"/>
                  </a:lnTo>
                  <a:lnTo>
                    <a:pt x="118940" y="95423"/>
                  </a:lnTo>
                  <a:lnTo>
                    <a:pt x="121835" y="86720"/>
                  </a:lnTo>
                  <a:lnTo>
                    <a:pt x="124702" y="77426"/>
                  </a:lnTo>
                  <a:lnTo>
                    <a:pt x="127218" y="67283"/>
                  </a:lnTo>
                  <a:lnTo>
                    <a:pt x="129220" y="56247"/>
                  </a:lnTo>
                  <a:lnTo>
                    <a:pt x="130387" y="44753"/>
                  </a:lnTo>
                  <a:lnTo>
                    <a:pt x="130186" y="33579"/>
                  </a:lnTo>
                  <a:lnTo>
                    <a:pt x="128442" y="23157"/>
                  </a:lnTo>
                  <a:lnTo>
                    <a:pt x="124982" y="14044"/>
                  </a:lnTo>
                  <a:lnTo>
                    <a:pt x="119461" y="7060"/>
                  </a:lnTo>
                  <a:lnTo>
                    <a:pt x="111898" y="2448"/>
                  </a:lnTo>
                  <a:lnTo>
                    <a:pt x="102751" y="132"/>
                  </a:lnTo>
                  <a:lnTo>
                    <a:pt x="92712" y="0"/>
                  </a:lnTo>
                  <a:lnTo>
                    <a:pt x="82267" y="1763"/>
                  </a:lnTo>
                  <a:lnTo>
                    <a:pt x="71833" y="5196"/>
                  </a:lnTo>
                  <a:lnTo>
                    <a:pt x="61836" y="10233"/>
                  </a:lnTo>
                  <a:lnTo>
                    <a:pt x="52450" y="16693"/>
                  </a:lnTo>
                  <a:lnTo>
                    <a:pt x="43656" y="24469"/>
                  </a:lnTo>
                  <a:lnTo>
                    <a:pt x="35356" y="33590"/>
                  </a:lnTo>
                  <a:lnTo>
                    <a:pt x="27443" y="43954"/>
                  </a:lnTo>
                  <a:lnTo>
                    <a:pt x="20144" y="55506"/>
                  </a:lnTo>
                  <a:lnTo>
                    <a:pt x="13992" y="68317"/>
                  </a:lnTo>
                  <a:lnTo>
                    <a:pt x="9187" y="82307"/>
                  </a:lnTo>
                  <a:lnTo>
                    <a:pt x="5623" y="97278"/>
                  </a:lnTo>
                  <a:lnTo>
                    <a:pt x="3063" y="113005"/>
                  </a:lnTo>
                  <a:lnTo>
                    <a:pt x="1272" y="129283"/>
                  </a:lnTo>
                  <a:lnTo>
                    <a:pt x="201" y="145789"/>
                  </a:lnTo>
                  <a:lnTo>
                    <a:pt x="0" y="162097"/>
                  </a:lnTo>
                  <a:lnTo>
                    <a:pt x="675" y="177987"/>
                  </a:lnTo>
                  <a:lnTo>
                    <a:pt x="2110" y="193266"/>
                  </a:lnTo>
                  <a:lnTo>
                    <a:pt x="4144" y="207687"/>
                  </a:lnTo>
                  <a:lnTo>
                    <a:pt x="6629" y="221199"/>
                  </a:lnTo>
                  <a:lnTo>
                    <a:pt x="9601" y="233748"/>
                  </a:lnTo>
                  <a:lnTo>
                    <a:pt x="13275" y="245192"/>
                  </a:lnTo>
                  <a:lnTo>
                    <a:pt x="17713" y="255546"/>
                  </a:lnTo>
                  <a:lnTo>
                    <a:pt x="23001" y="264484"/>
                  </a:lnTo>
                  <a:lnTo>
                    <a:pt x="29306" y="271285"/>
                  </a:lnTo>
                  <a:lnTo>
                    <a:pt x="36621" y="275742"/>
                  </a:lnTo>
                  <a:lnTo>
                    <a:pt x="44634" y="277938"/>
                  </a:lnTo>
                  <a:lnTo>
                    <a:pt x="52850" y="277983"/>
                  </a:lnTo>
                  <a:lnTo>
                    <a:pt x="60971" y="276153"/>
                  </a:lnTo>
                  <a:lnTo>
                    <a:pt x="69049" y="272504"/>
                  </a:lnTo>
                  <a:lnTo>
                    <a:pt x="77386" y="266789"/>
                  </a:lnTo>
                  <a:lnTo>
                    <a:pt x="86134" y="259055"/>
                  </a:lnTo>
                  <a:lnTo>
                    <a:pt x="94975" y="249440"/>
                  </a:lnTo>
                  <a:lnTo>
                    <a:pt x="103232" y="238013"/>
                  </a:lnTo>
                  <a:lnTo>
                    <a:pt x="110564" y="224992"/>
                  </a:lnTo>
                  <a:lnTo>
                    <a:pt x="116962" y="210690"/>
                  </a:lnTo>
                  <a:lnTo>
                    <a:pt x="122567" y="195419"/>
                  </a:lnTo>
                  <a:lnTo>
                    <a:pt x="127554" y="179451"/>
                  </a:lnTo>
                  <a:lnTo>
                    <a:pt x="131920" y="163155"/>
                  </a:lnTo>
                  <a:lnTo>
                    <a:pt x="135489" y="146987"/>
                  </a:lnTo>
                  <a:lnTo>
                    <a:pt x="138228" y="131188"/>
                  </a:lnTo>
                  <a:lnTo>
                    <a:pt x="140238" y="115799"/>
                  </a:lnTo>
                  <a:lnTo>
                    <a:pt x="141671" y="100772"/>
                  </a:lnTo>
                  <a:lnTo>
                    <a:pt x="142674" y="86117"/>
                  </a:lnTo>
                  <a:lnTo>
                    <a:pt x="143406" y="74794"/>
                  </a:lnTo>
                  <a:lnTo>
                    <a:pt x="144119" y="70785"/>
                  </a:lnTo>
                  <a:lnTo>
                    <a:pt x="145116" y="73175"/>
                  </a:lnTo>
                  <a:lnTo>
                    <a:pt x="146578" y="79890"/>
                  </a:lnTo>
                  <a:lnTo>
                    <a:pt x="148525" y="89489"/>
                  </a:lnTo>
                  <a:lnTo>
                    <a:pt x="150894" y="101249"/>
                  </a:lnTo>
                  <a:lnTo>
                    <a:pt x="153598" y="114656"/>
                  </a:lnTo>
                  <a:lnTo>
                    <a:pt x="156716" y="128962"/>
                  </a:lnTo>
                  <a:lnTo>
                    <a:pt x="160484" y="143211"/>
                  </a:lnTo>
                  <a:lnTo>
                    <a:pt x="164983" y="156877"/>
                  </a:lnTo>
                  <a:lnTo>
                    <a:pt x="170138" y="169669"/>
                  </a:lnTo>
                  <a:lnTo>
                    <a:pt x="175824" y="181346"/>
                  </a:lnTo>
                  <a:lnTo>
                    <a:pt x="181913" y="191900"/>
                  </a:lnTo>
                  <a:lnTo>
                    <a:pt x="188458" y="201328"/>
                  </a:lnTo>
                  <a:lnTo>
                    <a:pt x="195683" y="209531"/>
                  </a:lnTo>
                  <a:lnTo>
                    <a:pt x="203647" y="216564"/>
                  </a:lnTo>
                  <a:lnTo>
                    <a:pt x="212004" y="222278"/>
                  </a:lnTo>
                  <a:lnTo>
                    <a:pt x="221024" y="226695"/>
                  </a:lnTo>
                  <a:lnTo>
                    <a:pt x="232615" y="229087"/>
                  </a:lnTo>
                  <a:lnTo>
                    <a:pt x="250094" y="2283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837612" y="1628519"/>
              <a:ext cx="248068" cy="260080"/>
            </a:xfrm>
            <a:custGeom>
              <a:avLst/>
              <a:gdLst/>
              <a:ahLst/>
              <a:cxnLst/>
              <a:rect l="0" t="0" r="0" b="0"/>
              <a:pathLst>
                <a:path w="248068" h="260080">
                  <a:moveTo>
                    <a:pt x="142782" y="45512"/>
                  </a:moveTo>
                  <a:lnTo>
                    <a:pt x="145515" y="36777"/>
                  </a:lnTo>
                  <a:lnTo>
                    <a:pt x="146376" y="29071"/>
                  </a:lnTo>
                  <a:lnTo>
                    <a:pt x="145377" y="21678"/>
                  </a:lnTo>
                  <a:lnTo>
                    <a:pt x="142492" y="14762"/>
                  </a:lnTo>
                  <a:lnTo>
                    <a:pt x="137411" y="8880"/>
                  </a:lnTo>
                  <a:lnTo>
                    <a:pt x="130175" y="4270"/>
                  </a:lnTo>
                  <a:lnTo>
                    <a:pt x="121263" y="1177"/>
                  </a:lnTo>
                  <a:lnTo>
                    <a:pt x="111387" y="0"/>
                  </a:lnTo>
                  <a:lnTo>
                    <a:pt x="101052" y="772"/>
                  </a:lnTo>
                  <a:lnTo>
                    <a:pt x="90524" y="3392"/>
                  </a:lnTo>
                  <a:lnTo>
                    <a:pt x="79931" y="7809"/>
                  </a:lnTo>
                  <a:lnTo>
                    <a:pt x="69331" y="13814"/>
                  </a:lnTo>
                  <a:lnTo>
                    <a:pt x="58910" y="21097"/>
                  </a:lnTo>
                  <a:lnTo>
                    <a:pt x="48976" y="29348"/>
                  </a:lnTo>
                  <a:lnTo>
                    <a:pt x="39667" y="38305"/>
                  </a:lnTo>
                  <a:lnTo>
                    <a:pt x="31109" y="47928"/>
                  </a:lnTo>
                  <a:lnTo>
                    <a:pt x="23507" y="58372"/>
                  </a:lnTo>
                  <a:lnTo>
                    <a:pt x="16880" y="69663"/>
                  </a:lnTo>
                  <a:lnTo>
                    <a:pt x="11259" y="81856"/>
                  </a:lnTo>
                  <a:lnTo>
                    <a:pt x="6774" y="95105"/>
                  </a:lnTo>
                  <a:lnTo>
                    <a:pt x="3389" y="109388"/>
                  </a:lnTo>
                  <a:lnTo>
                    <a:pt x="1097" y="124387"/>
                  </a:lnTo>
                  <a:lnTo>
                    <a:pt x="0" y="139601"/>
                  </a:lnTo>
                  <a:lnTo>
                    <a:pt x="48" y="154717"/>
                  </a:lnTo>
                  <a:lnTo>
                    <a:pt x="1385" y="169459"/>
                  </a:lnTo>
                  <a:lnTo>
                    <a:pt x="4409" y="183511"/>
                  </a:lnTo>
                  <a:lnTo>
                    <a:pt x="9186" y="196772"/>
                  </a:lnTo>
                  <a:lnTo>
                    <a:pt x="15496" y="209151"/>
                  </a:lnTo>
                  <a:lnTo>
                    <a:pt x="23018" y="220480"/>
                  </a:lnTo>
                  <a:lnTo>
                    <a:pt x="31457" y="230761"/>
                  </a:lnTo>
                  <a:lnTo>
                    <a:pt x="40884" y="239820"/>
                  </a:lnTo>
                  <a:lnTo>
                    <a:pt x="51720" y="247235"/>
                  </a:lnTo>
                  <a:lnTo>
                    <a:pt x="64081" y="252922"/>
                  </a:lnTo>
                  <a:lnTo>
                    <a:pt x="77635" y="256928"/>
                  </a:lnTo>
                  <a:lnTo>
                    <a:pt x="91804" y="259259"/>
                  </a:lnTo>
                  <a:lnTo>
                    <a:pt x="106183" y="260079"/>
                  </a:lnTo>
                  <a:lnTo>
                    <a:pt x="120412" y="259343"/>
                  </a:lnTo>
                  <a:lnTo>
                    <a:pt x="134113" y="256730"/>
                  </a:lnTo>
                  <a:lnTo>
                    <a:pt x="147139" y="252232"/>
                  </a:lnTo>
                  <a:lnTo>
                    <a:pt x="159530" y="246111"/>
                  </a:lnTo>
                  <a:lnTo>
                    <a:pt x="171398" y="238716"/>
                  </a:lnTo>
                  <a:lnTo>
                    <a:pt x="182864" y="230382"/>
                  </a:lnTo>
                  <a:lnTo>
                    <a:pt x="193967" y="221641"/>
                  </a:lnTo>
                  <a:lnTo>
                    <a:pt x="205964" y="212256"/>
                  </a:lnTo>
                  <a:lnTo>
                    <a:pt x="222146" y="200293"/>
                  </a:lnTo>
                  <a:lnTo>
                    <a:pt x="248067" y="1823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107172" y="1179191"/>
              <a:ext cx="31150" cy="673825"/>
            </a:xfrm>
            <a:custGeom>
              <a:avLst/>
              <a:gdLst/>
              <a:ahLst/>
              <a:cxnLst/>
              <a:rect l="0" t="0" r="0" b="0"/>
              <a:pathLst>
                <a:path w="31150" h="673825">
                  <a:moveTo>
                    <a:pt x="20620" y="0"/>
                  </a:moveTo>
                  <a:lnTo>
                    <a:pt x="17754" y="9070"/>
                  </a:lnTo>
                  <a:lnTo>
                    <a:pt x="15612" y="19977"/>
                  </a:lnTo>
                  <a:lnTo>
                    <a:pt x="14004" y="33853"/>
                  </a:lnTo>
                  <a:lnTo>
                    <a:pt x="12652" y="50067"/>
                  </a:lnTo>
                  <a:lnTo>
                    <a:pt x="11154" y="67531"/>
                  </a:lnTo>
                  <a:lnTo>
                    <a:pt x="9309" y="85483"/>
                  </a:lnTo>
                  <a:lnTo>
                    <a:pt x="7241" y="103540"/>
                  </a:lnTo>
                  <a:lnTo>
                    <a:pt x="5307" y="121550"/>
                  </a:lnTo>
                  <a:lnTo>
                    <a:pt x="3711" y="139470"/>
                  </a:lnTo>
                  <a:lnTo>
                    <a:pt x="2488" y="157466"/>
                  </a:lnTo>
                  <a:lnTo>
                    <a:pt x="1592" y="175861"/>
                  </a:lnTo>
                  <a:lnTo>
                    <a:pt x="955" y="194801"/>
                  </a:lnTo>
                  <a:lnTo>
                    <a:pt x="511" y="214271"/>
                  </a:lnTo>
                  <a:lnTo>
                    <a:pt x="204" y="234181"/>
                  </a:lnTo>
                  <a:lnTo>
                    <a:pt x="0" y="254430"/>
                  </a:lnTo>
                  <a:lnTo>
                    <a:pt x="31" y="274926"/>
                  </a:lnTo>
                  <a:lnTo>
                    <a:pt x="584" y="295598"/>
                  </a:lnTo>
                  <a:lnTo>
                    <a:pt x="1768" y="316389"/>
                  </a:lnTo>
                  <a:lnTo>
                    <a:pt x="3378" y="337096"/>
                  </a:lnTo>
                  <a:lnTo>
                    <a:pt x="4997" y="357386"/>
                  </a:lnTo>
                  <a:lnTo>
                    <a:pt x="6382" y="377109"/>
                  </a:lnTo>
                  <a:lnTo>
                    <a:pt x="7461" y="396287"/>
                  </a:lnTo>
                  <a:lnTo>
                    <a:pt x="8259" y="415012"/>
                  </a:lnTo>
                  <a:lnTo>
                    <a:pt x="8837" y="433388"/>
                  </a:lnTo>
                  <a:lnTo>
                    <a:pt x="9411" y="451511"/>
                  </a:lnTo>
                  <a:lnTo>
                    <a:pt x="10336" y="469453"/>
                  </a:lnTo>
                  <a:lnTo>
                    <a:pt x="11774" y="487264"/>
                  </a:lnTo>
                  <a:lnTo>
                    <a:pt x="13556" y="504820"/>
                  </a:lnTo>
                  <a:lnTo>
                    <a:pt x="15290" y="521842"/>
                  </a:lnTo>
                  <a:lnTo>
                    <a:pt x="16752" y="538222"/>
                  </a:lnTo>
                  <a:lnTo>
                    <a:pt x="17884" y="554172"/>
                  </a:lnTo>
                  <a:lnTo>
                    <a:pt x="18718" y="570109"/>
                  </a:lnTo>
                  <a:lnTo>
                    <a:pt x="19319" y="586264"/>
                  </a:lnTo>
                  <a:lnTo>
                    <a:pt x="19938" y="602333"/>
                  </a:lnTo>
                  <a:lnTo>
                    <a:pt x="21172" y="619346"/>
                  </a:lnTo>
                  <a:lnTo>
                    <a:pt x="24250" y="641036"/>
                  </a:lnTo>
                  <a:lnTo>
                    <a:pt x="31149" y="6738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854052" y="1369776"/>
              <a:ext cx="494840" cy="72629"/>
            </a:xfrm>
            <a:custGeom>
              <a:avLst/>
              <a:gdLst/>
              <a:ahLst/>
              <a:cxnLst/>
              <a:rect l="0" t="0" r="0" b="0"/>
              <a:pathLst>
                <a:path w="494840" h="72629">
                  <a:moveTo>
                    <a:pt x="494839" y="72628"/>
                  </a:moveTo>
                  <a:lnTo>
                    <a:pt x="488771" y="66760"/>
                  </a:lnTo>
                  <a:lnTo>
                    <a:pt x="481286" y="61196"/>
                  </a:lnTo>
                  <a:lnTo>
                    <a:pt x="471587" y="55401"/>
                  </a:lnTo>
                  <a:lnTo>
                    <a:pt x="459582" y="49493"/>
                  </a:lnTo>
                  <a:lnTo>
                    <a:pt x="445005" y="43812"/>
                  </a:lnTo>
                  <a:lnTo>
                    <a:pt x="427985" y="38541"/>
                  </a:lnTo>
                  <a:lnTo>
                    <a:pt x="409406" y="33864"/>
                  </a:lnTo>
                  <a:lnTo>
                    <a:pt x="390653" y="30026"/>
                  </a:lnTo>
                  <a:lnTo>
                    <a:pt x="372538" y="27073"/>
                  </a:lnTo>
                  <a:lnTo>
                    <a:pt x="355297" y="24735"/>
                  </a:lnTo>
                  <a:lnTo>
                    <a:pt x="338880" y="22542"/>
                  </a:lnTo>
                  <a:lnTo>
                    <a:pt x="323134" y="20214"/>
                  </a:lnTo>
                  <a:lnTo>
                    <a:pt x="307897" y="17818"/>
                  </a:lnTo>
                  <a:lnTo>
                    <a:pt x="293031" y="15662"/>
                  </a:lnTo>
                  <a:lnTo>
                    <a:pt x="278426" y="13914"/>
                  </a:lnTo>
                  <a:lnTo>
                    <a:pt x="264003" y="12588"/>
                  </a:lnTo>
                  <a:lnTo>
                    <a:pt x="249705" y="11624"/>
                  </a:lnTo>
                  <a:lnTo>
                    <a:pt x="235492" y="10936"/>
                  </a:lnTo>
                  <a:lnTo>
                    <a:pt x="221335" y="10288"/>
                  </a:lnTo>
                  <a:lnTo>
                    <a:pt x="207219" y="9313"/>
                  </a:lnTo>
                  <a:lnTo>
                    <a:pt x="193128" y="7842"/>
                  </a:lnTo>
                  <a:lnTo>
                    <a:pt x="179055" y="6038"/>
                  </a:lnTo>
                  <a:lnTo>
                    <a:pt x="164993" y="4288"/>
                  </a:lnTo>
                  <a:lnTo>
                    <a:pt x="150931" y="2817"/>
                  </a:lnTo>
                  <a:lnTo>
                    <a:pt x="136536" y="1678"/>
                  </a:lnTo>
                  <a:lnTo>
                    <a:pt x="121195" y="840"/>
                  </a:lnTo>
                  <a:lnTo>
                    <a:pt x="104659" y="246"/>
                  </a:lnTo>
                  <a:lnTo>
                    <a:pt x="87485" y="0"/>
                  </a:lnTo>
                  <a:lnTo>
                    <a:pt x="70797" y="359"/>
                  </a:lnTo>
                  <a:lnTo>
                    <a:pt x="55219" y="1411"/>
                  </a:lnTo>
                  <a:lnTo>
                    <a:pt x="41293" y="2938"/>
                  </a:lnTo>
                  <a:lnTo>
                    <a:pt x="28364" y="4660"/>
                  </a:lnTo>
                  <a:lnTo>
                    <a:pt x="15304" y="6728"/>
                  </a:lnTo>
                  <a:lnTo>
                    <a:pt x="0" y="94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264663" y="1684559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10529" y="0"/>
                  </a:moveTo>
                  <a:lnTo>
                    <a:pt x="9087" y="8669"/>
                  </a:lnTo>
                  <a:lnTo>
                    <a:pt x="7172" y="20844"/>
                  </a:lnTo>
                  <a:lnTo>
                    <a:pt x="5350" y="34374"/>
                  </a:lnTo>
                  <a:lnTo>
                    <a:pt x="3850" y="48389"/>
                  </a:lnTo>
                  <a:lnTo>
                    <a:pt x="2708" y="62721"/>
                  </a:lnTo>
                  <a:lnTo>
                    <a:pt x="1875" y="77554"/>
                  </a:lnTo>
                  <a:lnTo>
                    <a:pt x="1284" y="92962"/>
                  </a:lnTo>
                  <a:lnTo>
                    <a:pt x="871" y="108524"/>
                  </a:lnTo>
                  <a:lnTo>
                    <a:pt x="543" y="125140"/>
                  </a:lnTo>
                  <a:lnTo>
                    <a:pt x="270" y="14650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275192" y="1516103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21057"/>
                  </a:moveTo>
                  <a:lnTo>
                    <a:pt x="6239" y="14818"/>
                  </a:lnTo>
                  <a:lnTo>
                    <a:pt x="11178" y="9879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413526" y="1583678"/>
              <a:ext cx="175921" cy="258810"/>
            </a:xfrm>
            <a:custGeom>
              <a:avLst/>
              <a:gdLst/>
              <a:ahLst/>
              <a:cxnLst/>
              <a:rect l="0" t="0" r="0" b="0"/>
              <a:pathLst>
                <a:path w="175921" h="258810">
                  <a:moveTo>
                    <a:pt x="19593" y="90353"/>
                  </a:moveTo>
                  <a:lnTo>
                    <a:pt x="22459" y="99355"/>
                  </a:lnTo>
                  <a:lnTo>
                    <a:pt x="24602" y="109622"/>
                  </a:lnTo>
                  <a:lnTo>
                    <a:pt x="26209" y="122201"/>
                  </a:lnTo>
                  <a:lnTo>
                    <a:pt x="27563" y="136556"/>
                  </a:lnTo>
                  <a:lnTo>
                    <a:pt x="29060" y="151704"/>
                  </a:lnTo>
                  <a:lnTo>
                    <a:pt x="30904" y="166989"/>
                  </a:lnTo>
                  <a:lnTo>
                    <a:pt x="32972" y="182123"/>
                  </a:lnTo>
                  <a:lnTo>
                    <a:pt x="34905" y="197025"/>
                  </a:lnTo>
                  <a:lnTo>
                    <a:pt x="36492" y="211678"/>
                  </a:lnTo>
                  <a:lnTo>
                    <a:pt x="37352" y="225138"/>
                  </a:lnTo>
                  <a:lnTo>
                    <a:pt x="36273" y="235473"/>
                  </a:lnTo>
                  <a:lnTo>
                    <a:pt x="32435" y="240646"/>
                  </a:lnTo>
                  <a:lnTo>
                    <a:pt x="27175" y="240075"/>
                  </a:lnTo>
                  <a:lnTo>
                    <a:pt x="22141" y="235540"/>
                  </a:lnTo>
                  <a:lnTo>
                    <a:pt x="17634" y="227864"/>
                  </a:lnTo>
                  <a:lnTo>
                    <a:pt x="13524" y="217578"/>
                  </a:lnTo>
                  <a:lnTo>
                    <a:pt x="9826" y="205228"/>
                  </a:lnTo>
                  <a:lnTo>
                    <a:pt x="6746" y="191325"/>
                  </a:lnTo>
                  <a:lnTo>
                    <a:pt x="4356" y="176298"/>
                  </a:lnTo>
                  <a:lnTo>
                    <a:pt x="2589" y="160474"/>
                  </a:lnTo>
                  <a:lnTo>
                    <a:pt x="1323" y="144098"/>
                  </a:lnTo>
                  <a:lnTo>
                    <a:pt x="440" y="127347"/>
                  </a:lnTo>
                  <a:lnTo>
                    <a:pt x="0" y="110505"/>
                  </a:lnTo>
                  <a:lnTo>
                    <a:pt x="229" y="93964"/>
                  </a:lnTo>
                  <a:lnTo>
                    <a:pt x="1203" y="77919"/>
                  </a:lnTo>
                  <a:lnTo>
                    <a:pt x="3009" y="62703"/>
                  </a:lnTo>
                  <a:lnTo>
                    <a:pt x="5825" y="48857"/>
                  </a:lnTo>
                  <a:lnTo>
                    <a:pt x="9657" y="36548"/>
                  </a:lnTo>
                  <a:lnTo>
                    <a:pt x="14688" y="25790"/>
                  </a:lnTo>
                  <a:lnTo>
                    <a:pt x="21347" y="16621"/>
                  </a:lnTo>
                  <a:lnTo>
                    <a:pt x="29713" y="8912"/>
                  </a:lnTo>
                  <a:lnTo>
                    <a:pt x="39415" y="3056"/>
                  </a:lnTo>
                  <a:lnTo>
                    <a:pt x="49837" y="0"/>
                  </a:lnTo>
                  <a:lnTo>
                    <a:pt x="60547" y="22"/>
                  </a:lnTo>
                  <a:lnTo>
                    <a:pt x="71328" y="2798"/>
                  </a:lnTo>
                  <a:lnTo>
                    <a:pt x="82093" y="7784"/>
                  </a:lnTo>
                  <a:lnTo>
                    <a:pt x="92808" y="14431"/>
                  </a:lnTo>
                  <a:lnTo>
                    <a:pt x="103308" y="22280"/>
                  </a:lnTo>
                  <a:lnTo>
                    <a:pt x="113292" y="30977"/>
                  </a:lnTo>
                  <a:lnTo>
                    <a:pt x="122637" y="40271"/>
                  </a:lnTo>
                  <a:lnTo>
                    <a:pt x="131218" y="50305"/>
                  </a:lnTo>
                  <a:lnTo>
                    <a:pt x="138836" y="61565"/>
                  </a:lnTo>
                  <a:lnTo>
                    <a:pt x="145478" y="74211"/>
                  </a:lnTo>
                  <a:lnTo>
                    <a:pt x="151279" y="87791"/>
                  </a:lnTo>
                  <a:lnTo>
                    <a:pt x="156418" y="101446"/>
                  </a:lnTo>
                  <a:lnTo>
                    <a:pt x="161058" y="114670"/>
                  </a:lnTo>
                  <a:lnTo>
                    <a:pt x="165178" y="127481"/>
                  </a:lnTo>
                  <a:lnTo>
                    <a:pt x="168572" y="140223"/>
                  </a:lnTo>
                  <a:lnTo>
                    <a:pt x="171190" y="153127"/>
                  </a:lnTo>
                  <a:lnTo>
                    <a:pt x="173119" y="166268"/>
                  </a:lnTo>
                  <a:lnTo>
                    <a:pt x="174496" y="179638"/>
                  </a:lnTo>
                  <a:lnTo>
                    <a:pt x="175455" y="193180"/>
                  </a:lnTo>
                  <a:lnTo>
                    <a:pt x="175920" y="206439"/>
                  </a:lnTo>
                  <a:lnTo>
                    <a:pt x="175546" y="219968"/>
                  </a:lnTo>
                  <a:lnTo>
                    <a:pt x="173186" y="236075"/>
                  </a:lnTo>
                  <a:lnTo>
                    <a:pt x="166992" y="2588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652966" y="1623161"/>
              <a:ext cx="411864" cy="687100"/>
            </a:xfrm>
            <a:custGeom>
              <a:avLst/>
              <a:gdLst/>
              <a:ahLst/>
              <a:cxnLst/>
              <a:rect l="0" t="0" r="0" b="0"/>
              <a:pathLst>
                <a:path w="411864" h="687100">
                  <a:moveTo>
                    <a:pt x="138122" y="208797"/>
                  </a:moveTo>
                  <a:lnTo>
                    <a:pt x="144055" y="202930"/>
                  </a:lnTo>
                  <a:lnTo>
                    <a:pt x="150260" y="197365"/>
                  </a:lnTo>
                  <a:lnTo>
                    <a:pt x="157352" y="191561"/>
                  </a:lnTo>
                  <a:lnTo>
                    <a:pt x="165120" y="185308"/>
                  </a:lnTo>
                  <a:lnTo>
                    <a:pt x="173118" y="178330"/>
                  </a:lnTo>
                  <a:lnTo>
                    <a:pt x="181051" y="170544"/>
                  </a:lnTo>
                  <a:lnTo>
                    <a:pt x="188479" y="161869"/>
                  </a:lnTo>
                  <a:lnTo>
                    <a:pt x="194775" y="152142"/>
                  </a:lnTo>
                  <a:lnTo>
                    <a:pt x="199701" y="141375"/>
                  </a:lnTo>
                  <a:lnTo>
                    <a:pt x="203192" y="129722"/>
                  </a:lnTo>
                  <a:lnTo>
                    <a:pt x="205176" y="117375"/>
                  </a:lnTo>
                  <a:lnTo>
                    <a:pt x="205762" y="104521"/>
                  </a:lnTo>
                  <a:lnTo>
                    <a:pt x="204869" y="91467"/>
                  </a:lnTo>
                  <a:lnTo>
                    <a:pt x="202151" y="78630"/>
                  </a:lnTo>
                  <a:lnTo>
                    <a:pt x="197579" y="66224"/>
                  </a:lnTo>
                  <a:lnTo>
                    <a:pt x="191239" y="54437"/>
                  </a:lnTo>
                  <a:lnTo>
                    <a:pt x="183164" y="43514"/>
                  </a:lnTo>
                  <a:lnTo>
                    <a:pt x="173547" y="33504"/>
                  </a:lnTo>
                  <a:lnTo>
                    <a:pt x="162684" y="24459"/>
                  </a:lnTo>
                  <a:lnTo>
                    <a:pt x="150875" y="16522"/>
                  </a:lnTo>
                  <a:lnTo>
                    <a:pt x="138380" y="9675"/>
                  </a:lnTo>
                  <a:lnTo>
                    <a:pt x="125400" y="4245"/>
                  </a:lnTo>
                  <a:lnTo>
                    <a:pt x="112080" y="952"/>
                  </a:lnTo>
                  <a:lnTo>
                    <a:pt x="98536" y="0"/>
                  </a:lnTo>
                  <a:lnTo>
                    <a:pt x="85170" y="1140"/>
                  </a:lnTo>
                  <a:lnTo>
                    <a:pt x="72649" y="3956"/>
                  </a:lnTo>
                  <a:lnTo>
                    <a:pt x="61264" y="8041"/>
                  </a:lnTo>
                  <a:lnTo>
                    <a:pt x="50976" y="13375"/>
                  </a:lnTo>
                  <a:lnTo>
                    <a:pt x="41597" y="20302"/>
                  </a:lnTo>
                  <a:lnTo>
                    <a:pt x="32919" y="28890"/>
                  </a:lnTo>
                  <a:lnTo>
                    <a:pt x="24921" y="39096"/>
                  </a:lnTo>
                  <a:lnTo>
                    <a:pt x="17760" y="50928"/>
                  </a:lnTo>
                  <a:lnTo>
                    <a:pt x="11465" y="64216"/>
                  </a:lnTo>
                  <a:lnTo>
                    <a:pt x="6253" y="78358"/>
                  </a:lnTo>
                  <a:lnTo>
                    <a:pt x="2582" y="92457"/>
                  </a:lnTo>
                  <a:lnTo>
                    <a:pt x="561" y="106017"/>
                  </a:lnTo>
                  <a:lnTo>
                    <a:pt x="0" y="119238"/>
                  </a:lnTo>
                  <a:lnTo>
                    <a:pt x="605" y="132794"/>
                  </a:lnTo>
                  <a:lnTo>
                    <a:pt x="2089" y="147053"/>
                  </a:lnTo>
                  <a:lnTo>
                    <a:pt x="4368" y="161580"/>
                  </a:lnTo>
                  <a:lnTo>
                    <a:pt x="7569" y="175354"/>
                  </a:lnTo>
                  <a:lnTo>
                    <a:pt x="11687" y="187843"/>
                  </a:lnTo>
                  <a:lnTo>
                    <a:pt x="16756" y="199009"/>
                  </a:lnTo>
                  <a:lnTo>
                    <a:pt x="22915" y="209044"/>
                  </a:lnTo>
                  <a:lnTo>
                    <a:pt x="30141" y="218189"/>
                  </a:lnTo>
                  <a:lnTo>
                    <a:pt x="38434" y="226348"/>
                  </a:lnTo>
                  <a:lnTo>
                    <a:pt x="47903" y="233091"/>
                  </a:lnTo>
                  <a:lnTo>
                    <a:pt x="58497" y="238290"/>
                  </a:lnTo>
                  <a:lnTo>
                    <a:pt x="70034" y="241784"/>
                  </a:lnTo>
                  <a:lnTo>
                    <a:pt x="82302" y="243231"/>
                  </a:lnTo>
                  <a:lnTo>
                    <a:pt x="95105" y="242641"/>
                  </a:lnTo>
                  <a:lnTo>
                    <a:pt x="108124" y="240142"/>
                  </a:lnTo>
                  <a:lnTo>
                    <a:pt x="120937" y="235807"/>
                  </a:lnTo>
                  <a:lnTo>
                    <a:pt x="133327" y="229856"/>
                  </a:lnTo>
                  <a:lnTo>
                    <a:pt x="145104" y="222609"/>
                  </a:lnTo>
                  <a:lnTo>
                    <a:pt x="156020" y="214384"/>
                  </a:lnTo>
                  <a:lnTo>
                    <a:pt x="166025" y="205447"/>
                  </a:lnTo>
                  <a:lnTo>
                    <a:pt x="175067" y="196008"/>
                  </a:lnTo>
                  <a:lnTo>
                    <a:pt x="183003" y="186220"/>
                  </a:lnTo>
                  <a:lnTo>
                    <a:pt x="189862" y="176191"/>
                  </a:lnTo>
                  <a:lnTo>
                    <a:pt x="195809" y="166000"/>
                  </a:lnTo>
                  <a:lnTo>
                    <a:pt x="201046" y="155697"/>
                  </a:lnTo>
                  <a:lnTo>
                    <a:pt x="205735" y="145408"/>
                  </a:lnTo>
                  <a:lnTo>
                    <a:pt x="209216" y="138239"/>
                  </a:lnTo>
                  <a:lnTo>
                    <a:pt x="210556" y="138246"/>
                  </a:lnTo>
                  <a:lnTo>
                    <a:pt x="210128" y="144640"/>
                  </a:lnTo>
                  <a:lnTo>
                    <a:pt x="208701" y="155857"/>
                  </a:lnTo>
                  <a:lnTo>
                    <a:pt x="207029" y="170788"/>
                  </a:lnTo>
                  <a:lnTo>
                    <a:pt x="205521" y="188524"/>
                  </a:lnTo>
                  <a:lnTo>
                    <a:pt x="204312" y="207826"/>
                  </a:lnTo>
                  <a:lnTo>
                    <a:pt x="203405" y="227183"/>
                  </a:lnTo>
                  <a:lnTo>
                    <a:pt x="202751" y="245768"/>
                  </a:lnTo>
                  <a:lnTo>
                    <a:pt x="202289" y="263521"/>
                  </a:lnTo>
                  <a:lnTo>
                    <a:pt x="201969" y="280829"/>
                  </a:lnTo>
                  <a:lnTo>
                    <a:pt x="201749" y="297991"/>
                  </a:lnTo>
                  <a:lnTo>
                    <a:pt x="201600" y="314996"/>
                  </a:lnTo>
                  <a:lnTo>
                    <a:pt x="201499" y="331590"/>
                  </a:lnTo>
                  <a:lnTo>
                    <a:pt x="201432" y="347655"/>
                  </a:lnTo>
                  <a:lnTo>
                    <a:pt x="201386" y="363380"/>
                  </a:lnTo>
                  <a:lnTo>
                    <a:pt x="201355" y="379159"/>
                  </a:lnTo>
                  <a:lnTo>
                    <a:pt x="201335" y="395215"/>
                  </a:lnTo>
                  <a:lnTo>
                    <a:pt x="201322" y="411439"/>
                  </a:lnTo>
                  <a:lnTo>
                    <a:pt x="201312" y="427491"/>
                  </a:lnTo>
                  <a:lnTo>
                    <a:pt x="201305" y="443185"/>
                  </a:lnTo>
                  <a:lnTo>
                    <a:pt x="201301" y="458657"/>
                  </a:lnTo>
                  <a:lnTo>
                    <a:pt x="201298" y="474265"/>
                  </a:lnTo>
                  <a:lnTo>
                    <a:pt x="201292" y="490220"/>
                  </a:lnTo>
                  <a:lnTo>
                    <a:pt x="201118" y="506885"/>
                  </a:lnTo>
                  <a:lnTo>
                    <a:pt x="200469" y="524830"/>
                  </a:lnTo>
                  <a:lnTo>
                    <a:pt x="199219" y="544230"/>
                  </a:lnTo>
                  <a:lnTo>
                    <a:pt x="197567" y="564464"/>
                  </a:lnTo>
                  <a:lnTo>
                    <a:pt x="195918" y="584353"/>
                  </a:lnTo>
                  <a:lnTo>
                    <a:pt x="194506" y="603238"/>
                  </a:lnTo>
                  <a:lnTo>
                    <a:pt x="193067" y="620831"/>
                  </a:lnTo>
                  <a:lnTo>
                    <a:pt x="190962" y="636954"/>
                  </a:lnTo>
                  <a:lnTo>
                    <a:pt x="187873" y="651665"/>
                  </a:lnTo>
                  <a:lnTo>
                    <a:pt x="183644" y="664544"/>
                  </a:lnTo>
                  <a:lnTo>
                    <a:pt x="178123" y="674628"/>
                  </a:lnTo>
                  <a:lnTo>
                    <a:pt x="171371" y="681630"/>
                  </a:lnTo>
                  <a:lnTo>
                    <a:pt x="163753" y="685708"/>
                  </a:lnTo>
                  <a:lnTo>
                    <a:pt x="155808" y="687099"/>
                  </a:lnTo>
                  <a:lnTo>
                    <a:pt x="147882" y="686217"/>
                  </a:lnTo>
                  <a:lnTo>
                    <a:pt x="140276" y="683392"/>
                  </a:lnTo>
                  <a:lnTo>
                    <a:pt x="133323" y="678772"/>
                  </a:lnTo>
                  <a:lnTo>
                    <a:pt x="127134" y="672589"/>
                  </a:lnTo>
                  <a:lnTo>
                    <a:pt x="121809" y="664831"/>
                  </a:lnTo>
                  <a:lnTo>
                    <a:pt x="117524" y="655190"/>
                  </a:lnTo>
                  <a:lnTo>
                    <a:pt x="114263" y="643673"/>
                  </a:lnTo>
                  <a:lnTo>
                    <a:pt x="111716" y="630871"/>
                  </a:lnTo>
                  <a:lnTo>
                    <a:pt x="109382" y="617747"/>
                  </a:lnTo>
                  <a:lnTo>
                    <a:pt x="106964" y="604887"/>
                  </a:lnTo>
                  <a:lnTo>
                    <a:pt x="104676" y="592492"/>
                  </a:lnTo>
                  <a:lnTo>
                    <a:pt x="103124" y="580561"/>
                  </a:lnTo>
                  <a:lnTo>
                    <a:pt x="102601" y="569002"/>
                  </a:lnTo>
                  <a:lnTo>
                    <a:pt x="103082" y="557068"/>
                  </a:lnTo>
                  <a:lnTo>
                    <a:pt x="104401" y="543451"/>
                  </a:lnTo>
                  <a:lnTo>
                    <a:pt x="106365" y="527589"/>
                  </a:lnTo>
                  <a:lnTo>
                    <a:pt x="108804" y="510219"/>
                  </a:lnTo>
                  <a:lnTo>
                    <a:pt x="111577" y="492941"/>
                  </a:lnTo>
                  <a:lnTo>
                    <a:pt x="114587" y="476697"/>
                  </a:lnTo>
                  <a:lnTo>
                    <a:pt x="117757" y="461726"/>
                  </a:lnTo>
                  <a:lnTo>
                    <a:pt x="121037" y="447918"/>
                  </a:lnTo>
                  <a:lnTo>
                    <a:pt x="124394" y="435046"/>
                  </a:lnTo>
                  <a:lnTo>
                    <a:pt x="127800" y="422876"/>
                  </a:lnTo>
                  <a:lnTo>
                    <a:pt x="131241" y="411215"/>
                  </a:lnTo>
                  <a:lnTo>
                    <a:pt x="134709" y="399918"/>
                  </a:lnTo>
                  <a:lnTo>
                    <a:pt x="138362" y="389037"/>
                  </a:lnTo>
                  <a:lnTo>
                    <a:pt x="142498" y="378802"/>
                  </a:lnTo>
                  <a:lnTo>
                    <a:pt x="147248" y="369283"/>
                  </a:lnTo>
                  <a:lnTo>
                    <a:pt x="152573" y="360247"/>
                  </a:lnTo>
                  <a:lnTo>
                    <a:pt x="158372" y="351259"/>
                  </a:lnTo>
                  <a:lnTo>
                    <a:pt x="164534" y="342066"/>
                  </a:lnTo>
                  <a:lnTo>
                    <a:pt x="170959" y="332756"/>
                  </a:lnTo>
                  <a:lnTo>
                    <a:pt x="177572" y="323651"/>
                  </a:lnTo>
                  <a:lnTo>
                    <a:pt x="184314" y="314932"/>
                  </a:lnTo>
                  <a:lnTo>
                    <a:pt x="191146" y="306620"/>
                  </a:lnTo>
                  <a:lnTo>
                    <a:pt x="198039" y="298658"/>
                  </a:lnTo>
                  <a:lnTo>
                    <a:pt x="204974" y="290970"/>
                  </a:lnTo>
                  <a:lnTo>
                    <a:pt x="211936" y="283486"/>
                  </a:lnTo>
                  <a:lnTo>
                    <a:pt x="218917" y="276146"/>
                  </a:lnTo>
                  <a:lnTo>
                    <a:pt x="225915" y="268909"/>
                  </a:lnTo>
                  <a:lnTo>
                    <a:pt x="233090" y="261742"/>
                  </a:lnTo>
                  <a:lnTo>
                    <a:pt x="240746" y="254624"/>
                  </a:lnTo>
                  <a:lnTo>
                    <a:pt x="249005" y="247537"/>
                  </a:lnTo>
                  <a:lnTo>
                    <a:pt x="257672" y="240473"/>
                  </a:lnTo>
                  <a:lnTo>
                    <a:pt x="266336" y="233424"/>
                  </a:lnTo>
                  <a:lnTo>
                    <a:pt x="274761" y="226390"/>
                  </a:lnTo>
                  <a:lnTo>
                    <a:pt x="283044" y="219530"/>
                  </a:lnTo>
                  <a:lnTo>
                    <a:pt x="291518" y="213150"/>
                  </a:lnTo>
                  <a:lnTo>
                    <a:pt x="300367" y="207379"/>
                  </a:lnTo>
                  <a:lnTo>
                    <a:pt x="309616" y="202181"/>
                  </a:lnTo>
                  <a:lnTo>
                    <a:pt x="319211" y="197456"/>
                  </a:lnTo>
                  <a:lnTo>
                    <a:pt x="329081" y="193096"/>
                  </a:lnTo>
                  <a:lnTo>
                    <a:pt x="339321" y="189167"/>
                  </a:lnTo>
                  <a:lnTo>
                    <a:pt x="350181" y="185900"/>
                  </a:lnTo>
                  <a:lnTo>
                    <a:pt x="361729" y="183368"/>
                  </a:lnTo>
                  <a:lnTo>
                    <a:pt x="373289" y="181493"/>
                  </a:lnTo>
                  <a:lnTo>
                    <a:pt x="384675" y="179949"/>
                  </a:lnTo>
                  <a:lnTo>
                    <a:pt x="396888" y="178599"/>
                  </a:lnTo>
                  <a:lnTo>
                    <a:pt x="411863" y="177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084435" y="2274155"/>
            <a:ext cx="7684485" cy="892448"/>
            <a:chOff x="1084435" y="2274155"/>
            <a:chExt cx="7684485" cy="892448"/>
          </a:xfrm>
        </p:grpSpPr>
        <p:sp>
          <p:nvSpPr>
            <p:cNvPr id="30" name="Freeform 29"/>
            <p:cNvSpPr/>
            <p:nvPr/>
          </p:nvSpPr>
          <p:spPr>
            <a:xfrm>
              <a:off x="1095355" y="2274155"/>
              <a:ext cx="368107" cy="711901"/>
            </a:xfrm>
            <a:custGeom>
              <a:avLst/>
              <a:gdLst/>
              <a:ahLst/>
              <a:cxnLst/>
              <a:rect l="0" t="0" r="0" b="0"/>
              <a:pathLst>
                <a:path w="368107" h="711901">
                  <a:moveTo>
                    <a:pt x="20665" y="242155"/>
                  </a:moveTo>
                  <a:lnTo>
                    <a:pt x="20665" y="250834"/>
                  </a:lnTo>
                  <a:lnTo>
                    <a:pt x="20665" y="263355"/>
                  </a:lnTo>
                  <a:lnTo>
                    <a:pt x="20665" y="278181"/>
                  </a:lnTo>
                  <a:lnTo>
                    <a:pt x="20665" y="294688"/>
                  </a:lnTo>
                  <a:lnTo>
                    <a:pt x="20665" y="312153"/>
                  </a:lnTo>
                  <a:lnTo>
                    <a:pt x="20665" y="329634"/>
                  </a:lnTo>
                  <a:lnTo>
                    <a:pt x="20665" y="346608"/>
                  </a:lnTo>
                  <a:lnTo>
                    <a:pt x="20665" y="362933"/>
                  </a:lnTo>
                  <a:lnTo>
                    <a:pt x="20665" y="378663"/>
                  </a:lnTo>
                  <a:lnTo>
                    <a:pt x="20670" y="393911"/>
                  </a:lnTo>
                  <a:lnTo>
                    <a:pt x="20843" y="408797"/>
                  </a:lnTo>
                  <a:lnTo>
                    <a:pt x="21491" y="423420"/>
                  </a:lnTo>
                  <a:lnTo>
                    <a:pt x="22740" y="437872"/>
                  </a:lnTo>
                  <a:lnTo>
                    <a:pt x="24392" y="452700"/>
                  </a:lnTo>
                  <a:lnTo>
                    <a:pt x="26040" y="468867"/>
                  </a:lnTo>
                  <a:lnTo>
                    <a:pt x="27443" y="486774"/>
                  </a:lnTo>
                  <a:lnTo>
                    <a:pt x="28536" y="505853"/>
                  </a:lnTo>
                  <a:lnTo>
                    <a:pt x="29344" y="524891"/>
                  </a:lnTo>
                  <a:lnTo>
                    <a:pt x="29922" y="543184"/>
                  </a:lnTo>
                  <a:lnTo>
                    <a:pt x="30327" y="560871"/>
                  </a:lnTo>
                  <a:lnTo>
                    <a:pt x="30607" y="578646"/>
                  </a:lnTo>
                  <a:lnTo>
                    <a:pt x="30798" y="596927"/>
                  </a:lnTo>
                  <a:lnTo>
                    <a:pt x="30927" y="615492"/>
                  </a:lnTo>
                  <a:lnTo>
                    <a:pt x="31015" y="633670"/>
                  </a:lnTo>
                  <a:lnTo>
                    <a:pt x="31070" y="651086"/>
                  </a:lnTo>
                  <a:lnTo>
                    <a:pt x="30936" y="667528"/>
                  </a:lnTo>
                  <a:lnTo>
                    <a:pt x="30314" y="682798"/>
                  </a:lnTo>
                  <a:lnTo>
                    <a:pt x="29055" y="696851"/>
                  </a:lnTo>
                  <a:lnTo>
                    <a:pt x="26358" y="707527"/>
                  </a:lnTo>
                  <a:lnTo>
                    <a:pt x="22093" y="711900"/>
                  </a:lnTo>
                  <a:lnTo>
                    <a:pt x="17800" y="710822"/>
                  </a:lnTo>
                  <a:lnTo>
                    <a:pt x="13855" y="706102"/>
                  </a:lnTo>
                  <a:lnTo>
                    <a:pt x="10321" y="698645"/>
                  </a:lnTo>
                  <a:lnTo>
                    <a:pt x="7391" y="688408"/>
                  </a:lnTo>
                  <a:lnTo>
                    <a:pt x="5126" y="675545"/>
                  </a:lnTo>
                  <a:lnTo>
                    <a:pt x="3623" y="660959"/>
                  </a:lnTo>
                  <a:lnTo>
                    <a:pt x="3072" y="646066"/>
                  </a:lnTo>
                  <a:lnTo>
                    <a:pt x="3481" y="631693"/>
                  </a:lnTo>
                  <a:lnTo>
                    <a:pt x="4554" y="617615"/>
                  </a:lnTo>
                  <a:lnTo>
                    <a:pt x="5805" y="602879"/>
                  </a:lnTo>
                  <a:lnTo>
                    <a:pt x="6939" y="586964"/>
                  </a:lnTo>
                  <a:lnTo>
                    <a:pt x="7850" y="569815"/>
                  </a:lnTo>
                  <a:lnTo>
                    <a:pt x="8535" y="551604"/>
                  </a:lnTo>
                  <a:lnTo>
                    <a:pt x="9027" y="532566"/>
                  </a:lnTo>
                  <a:lnTo>
                    <a:pt x="9204" y="512914"/>
                  </a:lnTo>
                  <a:lnTo>
                    <a:pt x="8798" y="492822"/>
                  </a:lnTo>
                  <a:lnTo>
                    <a:pt x="7716" y="472428"/>
                  </a:lnTo>
                  <a:lnTo>
                    <a:pt x="6176" y="451990"/>
                  </a:lnTo>
                  <a:lnTo>
                    <a:pt x="4605" y="431882"/>
                  </a:lnTo>
                  <a:lnTo>
                    <a:pt x="3254" y="412286"/>
                  </a:lnTo>
                  <a:lnTo>
                    <a:pt x="2196" y="393362"/>
                  </a:lnTo>
                  <a:lnTo>
                    <a:pt x="1411" y="375341"/>
                  </a:lnTo>
                  <a:lnTo>
                    <a:pt x="849" y="358254"/>
                  </a:lnTo>
                  <a:lnTo>
                    <a:pt x="454" y="341982"/>
                  </a:lnTo>
                  <a:lnTo>
                    <a:pt x="181" y="326353"/>
                  </a:lnTo>
                  <a:lnTo>
                    <a:pt x="0" y="311204"/>
                  </a:lnTo>
                  <a:lnTo>
                    <a:pt x="46" y="296401"/>
                  </a:lnTo>
                  <a:lnTo>
                    <a:pt x="608" y="281840"/>
                  </a:lnTo>
                  <a:lnTo>
                    <a:pt x="1809" y="267457"/>
                  </a:lnTo>
                  <a:lnTo>
                    <a:pt x="3768" y="253526"/>
                  </a:lnTo>
                  <a:lnTo>
                    <a:pt x="6687" y="240624"/>
                  </a:lnTo>
                  <a:lnTo>
                    <a:pt x="10579" y="228979"/>
                  </a:lnTo>
                  <a:lnTo>
                    <a:pt x="15311" y="218347"/>
                  </a:lnTo>
                  <a:lnTo>
                    <a:pt x="20705" y="208205"/>
                  </a:lnTo>
                  <a:lnTo>
                    <a:pt x="26594" y="198194"/>
                  </a:lnTo>
                  <a:lnTo>
                    <a:pt x="33005" y="188146"/>
                  </a:lnTo>
                  <a:lnTo>
                    <a:pt x="40140" y="178005"/>
                  </a:lnTo>
                  <a:lnTo>
                    <a:pt x="48055" y="167775"/>
                  </a:lnTo>
                  <a:lnTo>
                    <a:pt x="56829" y="157631"/>
                  </a:lnTo>
                  <a:lnTo>
                    <a:pt x="66629" y="147901"/>
                  </a:lnTo>
                  <a:lnTo>
                    <a:pt x="77438" y="138729"/>
                  </a:lnTo>
                  <a:lnTo>
                    <a:pt x="88781" y="130098"/>
                  </a:lnTo>
                  <a:lnTo>
                    <a:pt x="99855" y="121915"/>
                  </a:lnTo>
                  <a:lnTo>
                    <a:pt x="110230" y="114079"/>
                  </a:lnTo>
                  <a:lnTo>
                    <a:pt x="119990" y="106664"/>
                  </a:lnTo>
                  <a:lnTo>
                    <a:pt x="129538" y="99903"/>
                  </a:lnTo>
                  <a:lnTo>
                    <a:pt x="139148" y="93868"/>
                  </a:lnTo>
                  <a:lnTo>
                    <a:pt x="148925" y="88322"/>
                  </a:lnTo>
                  <a:lnTo>
                    <a:pt x="158883" y="82830"/>
                  </a:lnTo>
                  <a:lnTo>
                    <a:pt x="169006" y="77132"/>
                  </a:lnTo>
                  <a:lnTo>
                    <a:pt x="179586" y="71152"/>
                  </a:lnTo>
                  <a:lnTo>
                    <a:pt x="191206" y="64904"/>
                  </a:lnTo>
                  <a:lnTo>
                    <a:pt x="204092" y="58444"/>
                  </a:lnTo>
                  <a:lnTo>
                    <a:pt x="217830" y="51986"/>
                  </a:lnTo>
                  <a:lnTo>
                    <a:pt x="231590" y="45884"/>
                  </a:lnTo>
                  <a:lnTo>
                    <a:pt x="244889" y="40302"/>
                  </a:lnTo>
                  <a:lnTo>
                    <a:pt x="257920" y="35234"/>
                  </a:lnTo>
                  <a:lnTo>
                    <a:pt x="271341" y="30596"/>
                  </a:lnTo>
                  <a:lnTo>
                    <a:pt x="285505" y="26289"/>
                  </a:lnTo>
                  <a:lnTo>
                    <a:pt x="300080" y="22185"/>
                  </a:lnTo>
                  <a:lnTo>
                    <a:pt x="315853" y="17618"/>
                  </a:lnTo>
                  <a:lnTo>
                    <a:pt x="336450" y="11068"/>
                  </a:lnTo>
                  <a:lnTo>
                    <a:pt x="3681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084435" y="2705823"/>
              <a:ext cx="210571" cy="115815"/>
            </a:xfrm>
            <a:custGeom>
              <a:avLst/>
              <a:gdLst/>
              <a:ahLst/>
              <a:cxnLst/>
              <a:rect l="0" t="0" r="0" b="0"/>
              <a:pathLst>
                <a:path w="210571" h="115815">
                  <a:moveTo>
                    <a:pt x="210570" y="0"/>
                  </a:moveTo>
                  <a:lnTo>
                    <a:pt x="201768" y="8668"/>
                  </a:lnTo>
                  <a:lnTo>
                    <a:pt x="193422" y="15734"/>
                  </a:lnTo>
                  <a:lnTo>
                    <a:pt x="184718" y="21844"/>
                  </a:lnTo>
                  <a:lnTo>
                    <a:pt x="175425" y="27418"/>
                  </a:lnTo>
                  <a:lnTo>
                    <a:pt x="165281" y="32929"/>
                  </a:lnTo>
                  <a:lnTo>
                    <a:pt x="154236" y="38641"/>
                  </a:lnTo>
                  <a:lnTo>
                    <a:pt x="142397" y="44633"/>
                  </a:lnTo>
                  <a:lnTo>
                    <a:pt x="129926" y="50890"/>
                  </a:lnTo>
                  <a:lnTo>
                    <a:pt x="116984" y="57361"/>
                  </a:lnTo>
                  <a:lnTo>
                    <a:pt x="103701" y="63996"/>
                  </a:lnTo>
                  <a:lnTo>
                    <a:pt x="90179" y="70749"/>
                  </a:lnTo>
                  <a:lnTo>
                    <a:pt x="76500" y="77582"/>
                  </a:lnTo>
                  <a:lnTo>
                    <a:pt x="62938" y="84358"/>
                  </a:lnTo>
                  <a:lnTo>
                    <a:pt x="48420" y="91612"/>
                  </a:lnTo>
                  <a:lnTo>
                    <a:pt x="29437" y="10109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305533" y="2653181"/>
              <a:ext cx="157929" cy="275781"/>
            </a:xfrm>
            <a:custGeom>
              <a:avLst/>
              <a:gdLst/>
              <a:ahLst/>
              <a:cxnLst/>
              <a:rect l="0" t="0" r="0" b="0"/>
              <a:pathLst>
                <a:path w="157929" h="275781">
                  <a:moveTo>
                    <a:pt x="0" y="147399"/>
                  </a:moveTo>
                  <a:lnTo>
                    <a:pt x="0" y="162001"/>
                  </a:lnTo>
                  <a:lnTo>
                    <a:pt x="0" y="175272"/>
                  </a:lnTo>
                  <a:lnTo>
                    <a:pt x="5" y="188469"/>
                  </a:lnTo>
                  <a:lnTo>
                    <a:pt x="177" y="201637"/>
                  </a:lnTo>
                  <a:lnTo>
                    <a:pt x="826" y="214498"/>
                  </a:lnTo>
                  <a:lnTo>
                    <a:pt x="2074" y="226903"/>
                  </a:lnTo>
                  <a:lnTo>
                    <a:pt x="3727" y="239016"/>
                  </a:lnTo>
                  <a:lnTo>
                    <a:pt x="5375" y="251218"/>
                  </a:lnTo>
                  <a:lnTo>
                    <a:pt x="6780" y="263634"/>
                  </a:lnTo>
                  <a:lnTo>
                    <a:pt x="7944" y="273178"/>
                  </a:lnTo>
                  <a:lnTo>
                    <a:pt x="8722" y="275780"/>
                  </a:lnTo>
                  <a:lnTo>
                    <a:pt x="8712" y="272456"/>
                  </a:lnTo>
                  <a:lnTo>
                    <a:pt x="7857" y="265179"/>
                  </a:lnTo>
                  <a:lnTo>
                    <a:pt x="6610" y="255415"/>
                  </a:lnTo>
                  <a:lnTo>
                    <a:pt x="5750" y="244103"/>
                  </a:lnTo>
                  <a:lnTo>
                    <a:pt x="5680" y="231818"/>
                  </a:lnTo>
                  <a:lnTo>
                    <a:pt x="6293" y="218917"/>
                  </a:lnTo>
                  <a:lnTo>
                    <a:pt x="7166" y="205622"/>
                  </a:lnTo>
                  <a:lnTo>
                    <a:pt x="8016" y="192066"/>
                  </a:lnTo>
                  <a:lnTo>
                    <a:pt x="8890" y="178176"/>
                  </a:lnTo>
                  <a:lnTo>
                    <a:pt x="10075" y="163702"/>
                  </a:lnTo>
                  <a:lnTo>
                    <a:pt x="11721" y="148560"/>
                  </a:lnTo>
                  <a:lnTo>
                    <a:pt x="13826" y="133136"/>
                  </a:lnTo>
                  <a:lnTo>
                    <a:pt x="16316" y="118160"/>
                  </a:lnTo>
                  <a:lnTo>
                    <a:pt x="19111" y="104018"/>
                  </a:lnTo>
                  <a:lnTo>
                    <a:pt x="22293" y="90913"/>
                  </a:lnTo>
                  <a:lnTo>
                    <a:pt x="26108" y="79030"/>
                  </a:lnTo>
                  <a:lnTo>
                    <a:pt x="30641" y="68335"/>
                  </a:lnTo>
                  <a:lnTo>
                    <a:pt x="35991" y="58644"/>
                  </a:lnTo>
                  <a:lnTo>
                    <a:pt x="42339" y="49733"/>
                  </a:lnTo>
                  <a:lnTo>
                    <a:pt x="49690" y="41402"/>
                  </a:lnTo>
                  <a:lnTo>
                    <a:pt x="58068" y="33651"/>
                  </a:lnTo>
                  <a:lnTo>
                    <a:pt x="67595" y="26664"/>
                  </a:lnTo>
                  <a:lnTo>
                    <a:pt x="78222" y="20485"/>
                  </a:lnTo>
                  <a:lnTo>
                    <a:pt x="89742" y="15166"/>
                  </a:lnTo>
                  <a:lnTo>
                    <a:pt x="103320" y="10323"/>
                  </a:lnTo>
                  <a:lnTo>
                    <a:pt x="123503" y="5529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471316" y="2653642"/>
              <a:ext cx="265887" cy="261358"/>
            </a:xfrm>
            <a:custGeom>
              <a:avLst/>
              <a:gdLst/>
              <a:ahLst/>
              <a:cxnLst/>
              <a:rect l="0" t="0" r="0" b="0"/>
              <a:pathLst>
                <a:path w="265887" h="261358">
                  <a:moveTo>
                    <a:pt x="97430" y="157466"/>
                  </a:moveTo>
                  <a:lnTo>
                    <a:pt x="106097" y="154398"/>
                  </a:lnTo>
                  <a:lnTo>
                    <a:pt x="113163" y="150336"/>
                  </a:lnTo>
                  <a:lnTo>
                    <a:pt x="119269" y="144843"/>
                  </a:lnTo>
                  <a:lnTo>
                    <a:pt x="124670" y="138083"/>
                  </a:lnTo>
                  <a:lnTo>
                    <a:pt x="129532" y="130285"/>
                  </a:lnTo>
                  <a:lnTo>
                    <a:pt x="133982" y="121680"/>
                  </a:lnTo>
                  <a:lnTo>
                    <a:pt x="137803" y="112149"/>
                  </a:lnTo>
                  <a:lnTo>
                    <a:pt x="140466" y="101246"/>
                  </a:lnTo>
                  <a:lnTo>
                    <a:pt x="141771" y="88849"/>
                  </a:lnTo>
                  <a:lnTo>
                    <a:pt x="141664" y="75442"/>
                  </a:lnTo>
                  <a:lnTo>
                    <a:pt x="140071" y="61904"/>
                  </a:lnTo>
                  <a:lnTo>
                    <a:pt x="137104" y="48772"/>
                  </a:lnTo>
                  <a:lnTo>
                    <a:pt x="132841" y="36533"/>
                  </a:lnTo>
                  <a:lnTo>
                    <a:pt x="127239" y="25772"/>
                  </a:lnTo>
                  <a:lnTo>
                    <a:pt x="120400" y="16661"/>
                  </a:lnTo>
                  <a:lnTo>
                    <a:pt x="112537" y="9358"/>
                  </a:lnTo>
                  <a:lnTo>
                    <a:pt x="103890" y="4186"/>
                  </a:lnTo>
                  <a:lnTo>
                    <a:pt x="94668" y="1116"/>
                  </a:lnTo>
                  <a:lnTo>
                    <a:pt x="85035" y="0"/>
                  </a:lnTo>
                  <a:lnTo>
                    <a:pt x="75117" y="754"/>
                  </a:lnTo>
                  <a:lnTo>
                    <a:pt x="65010" y="3151"/>
                  </a:lnTo>
                  <a:lnTo>
                    <a:pt x="55105" y="7028"/>
                  </a:lnTo>
                  <a:lnTo>
                    <a:pt x="46060" y="12370"/>
                  </a:lnTo>
                  <a:lnTo>
                    <a:pt x="38164" y="19040"/>
                  </a:lnTo>
                  <a:lnTo>
                    <a:pt x="31370" y="26958"/>
                  </a:lnTo>
                  <a:lnTo>
                    <a:pt x="25491" y="36176"/>
                  </a:lnTo>
                  <a:lnTo>
                    <a:pt x="20312" y="46599"/>
                  </a:lnTo>
                  <a:lnTo>
                    <a:pt x="15645" y="58022"/>
                  </a:lnTo>
                  <a:lnTo>
                    <a:pt x="11342" y="70214"/>
                  </a:lnTo>
                  <a:lnTo>
                    <a:pt x="7302" y="82970"/>
                  </a:lnTo>
                  <a:lnTo>
                    <a:pt x="3774" y="96128"/>
                  </a:lnTo>
                  <a:lnTo>
                    <a:pt x="1315" y="109568"/>
                  </a:lnTo>
                  <a:lnTo>
                    <a:pt x="142" y="123200"/>
                  </a:lnTo>
                  <a:lnTo>
                    <a:pt x="0" y="136965"/>
                  </a:lnTo>
                  <a:lnTo>
                    <a:pt x="361" y="150819"/>
                  </a:lnTo>
                  <a:lnTo>
                    <a:pt x="869" y="164725"/>
                  </a:lnTo>
                  <a:lnTo>
                    <a:pt x="1684" y="178334"/>
                  </a:lnTo>
                  <a:lnTo>
                    <a:pt x="3361" y="191021"/>
                  </a:lnTo>
                  <a:lnTo>
                    <a:pt x="6156" y="202516"/>
                  </a:lnTo>
                  <a:lnTo>
                    <a:pt x="10015" y="212878"/>
                  </a:lnTo>
                  <a:lnTo>
                    <a:pt x="14756" y="222306"/>
                  </a:lnTo>
                  <a:lnTo>
                    <a:pt x="20175" y="231017"/>
                  </a:lnTo>
                  <a:lnTo>
                    <a:pt x="26255" y="239038"/>
                  </a:lnTo>
                  <a:lnTo>
                    <a:pt x="33160" y="246214"/>
                  </a:lnTo>
                  <a:lnTo>
                    <a:pt x="40909" y="252513"/>
                  </a:lnTo>
                  <a:lnTo>
                    <a:pt x="49230" y="257559"/>
                  </a:lnTo>
                  <a:lnTo>
                    <a:pt x="57661" y="260586"/>
                  </a:lnTo>
                  <a:lnTo>
                    <a:pt x="65924" y="261357"/>
                  </a:lnTo>
                  <a:lnTo>
                    <a:pt x="73930" y="260093"/>
                  </a:lnTo>
                  <a:lnTo>
                    <a:pt x="81686" y="257193"/>
                  </a:lnTo>
                  <a:lnTo>
                    <a:pt x="89235" y="253051"/>
                  </a:lnTo>
                  <a:lnTo>
                    <a:pt x="96627" y="247680"/>
                  </a:lnTo>
                  <a:lnTo>
                    <a:pt x="103904" y="240727"/>
                  </a:lnTo>
                  <a:lnTo>
                    <a:pt x="111096" y="232127"/>
                  </a:lnTo>
                  <a:lnTo>
                    <a:pt x="118062" y="222083"/>
                  </a:lnTo>
                  <a:lnTo>
                    <a:pt x="124514" y="210892"/>
                  </a:lnTo>
                  <a:lnTo>
                    <a:pt x="130330" y="198838"/>
                  </a:lnTo>
                  <a:lnTo>
                    <a:pt x="135388" y="185999"/>
                  </a:lnTo>
                  <a:lnTo>
                    <a:pt x="139486" y="172250"/>
                  </a:lnTo>
                  <a:lnTo>
                    <a:pt x="142613" y="157599"/>
                  </a:lnTo>
                  <a:lnTo>
                    <a:pt x="144899" y="142337"/>
                  </a:lnTo>
                  <a:lnTo>
                    <a:pt x="146524" y="126940"/>
                  </a:lnTo>
                  <a:lnTo>
                    <a:pt x="147636" y="111783"/>
                  </a:lnTo>
                  <a:lnTo>
                    <a:pt x="147616" y="100166"/>
                  </a:lnTo>
                  <a:lnTo>
                    <a:pt x="146490" y="95941"/>
                  </a:lnTo>
                  <a:lnTo>
                    <a:pt x="145919" y="97537"/>
                  </a:lnTo>
                  <a:lnTo>
                    <a:pt x="146365" y="102748"/>
                  </a:lnTo>
                  <a:lnTo>
                    <a:pt x="147703" y="110089"/>
                  </a:lnTo>
                  <a:lnTo>
                    <a:pt x="149710" y="118682"/>
                  </a:lnTo>
                  <a:lnTo>
                    <a:pt x="152193" y="128183"/>
                  </a:lnTo>
                  <a:lnTo>
                    <a:pt x="155007" y="138606"/>
                  </a:lnTo>
                  <a:lnTo>
                    <a:pt x="158051" y="149904"/>
                  </a:lnTo>
                  <a:lnTo>
                    <a:pt x="161418" y="161777"/>
                  </a:lnTo>
                  <a:lnTo>
                    <a:pt x="165364" y="173754"/>
                  </a:lnTo>
                  <a:lnTo>
                    <a:pt x="169989" y="185550"/>
                  </a:lnTo>
                  <a:lnTo>
                    <a:pt x="175402" y="196913"/>
                  </a:lnTo>
                  <a:lnTo>
                    <a:pt x="181793" y="207545"/>
                  </a:lnTo>
                  <a:lnTo>
                    <a:pt x="189169" y="217343"/>
                  </a:lnTo>
                  <a:lnTo>
                    <a:pt x="197394" y="225734"/>
                  </a:lnTo>
                  <a:lnTo>
                    <a:pt x="206286" y="231636"/>
                  </a:lnTo>
                  <a:lnTo>
                    <a:pt x="215664" y="234681"/>
                  </a:lnTo>
                  <a:lnTo>
                    <a:pt x="225125" y="235246"/>
                  </a:lnTo>
                  <a:lnTo>
                    <a:pt x="235078" y="234054"/>
                  </a:lnTo>
                  <a:lnTo>
                    <a:pt x="247513" y="229878"/>
                  </a:lnTo>
                  <a:lnTo>
                    <a:pt x="265886" y="2206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752257" y="2621314"/>
              <a:ext cx="206044" cy="253431"/>
            </a:xfrm>
            <a:custGeom>
              <a:avLst/>
              <a:gdLst/>
              <a:ahLst/>
              <a:cxnLst/>
              <a:rect l="0" t="0" r="0" b="0"/>
              <a:pathLst>
                <a:path w="206044" h="253431">
                  <a:moveTo>
                    <a:pt x="142872" y="42395"/>
                  </a:moveTo>
                  <a:lnTo>
                    <a:pt x="139804" y="30861"/>
                  </a:lnTo>
                  <a:lnTo>
                    <a:pt x="135742" y="21653"/>
                  </a:lnTo>
                  <a:lnTo>
                    <a:pt x="130240" y="13954"/>
                  </a:lnTo>
                  <a:lnTo>
                    <a:pt x="123134" y="7717"/>
                  </a:lnTo>
                  <a:lnTo>
                    <a:pt x="114040" y="3303"/>
                  </a:lnTo>
                  <a:lnTo>
                    <a:pt x="102950" y="758"/>
                  </a:lnTo>
                  <a:lnTo>
                    <a:pt x="90632" y="0"/>
                  </a:lnTo>
                  <a:lnTo>
                    <a:pt x="78379" y="998"/>
                  </a:lnTo>
                  <a:lnTo>
                    <a:pt x="66927" y="3564"/>
                  </a:lnTo>
                  <a:lnTo>
                    <a:pt x="56464" y="7724"/>
                  </a:lnTo>
                  <a:lnTo>
                    <a:pt x="46904" y="13789"/>
                  </a:lnTo>
                  <a:lnTo>
                    <a:pt x="38072" y="21753"/>
                  </a:lnTo>
                  <a:lnTo>
                    <a:pt x="29955" y="31184"/>
                  </a:lnTo>
                  <a:lnTo>
                    <a:pt x="22707" y="41423"/>
                  </a:lnTo>
                  <a:lnTo>
                    <a:pt x="16346" y="52016"/>
                  </a:lnTo>
                  <a:lnTo>
                    <a:pt x="10918" y="62889"/>
                  </a:lnTo>
                  <a:lnTo>
                    <a:pt x="6569" y="74247"/>
                  </a:lnTo>
                  <a:lnTo>
                    <a:pt x="3279" y="86187"/>
                  </a:lnTo>
                  <a:lnTo>
                    <a:pt x="1053" y="98833"/>
                  </a:lnTo>
                  <a:lnTo>
                    <a:pt x="0" y="112394"/>
                  </a:lnTo>
                  <a:lnTo>
                    <a:pt x="73" y="126890"/>
                  </a:lnTo>
                  <a:lnTo>
                    <a:pt x="1257" y="142033"/>
                  </a:lnTo>
                  <a:lnTo>
                    <a:pt x="3646" y="157344"/>
                  </a:lnTo>
                  <a:lnTo>
                    <a:pt x="7179" y="172521"/>
                  </a:lnTo>
                  <a:lnTo>
                    <a:pt x="11669" y="187134"/>
                  </a:lnTo>
                  <a:lnTo>
                    <a:pt x="16900" y="200567"/>
                  </a:lnTo>
                  <a:lnTo>
                    <a:pt x="22680" y="212594"/>
                  </a:lnTo>
                  <a:lnTo>
                    <a:pt x="29018" y="223161"/>
                  </a:lnTo>
                  <a:lnTo>
                    <a:pt x="36103" y="232202"/>
                  </a:lnTo>
                  <a:lnTo>
                    <a:pt x="43981" y="239833"/>
                  </a:lnTo>
                  <a:lnTo>
                    <a:pt x="52560" y="245977"/>
                  </a:lnTo>
                  <a:lnTo>
                    <a:pt x="61697" y="250290"/>
                  </a:lnTo>
                  <a:lnTo>
                    <a:pt x="71257" y="252745"/>
                  </a:lnTo>
                  <a:lnTo>
                    <a:pt x="81287" y="253430"/>
                  </a:lnTo>
                  <a:lnTo>
                    <a:pt x="92005" y="252377"/>
                  </a:lnTo>
                  <a:lnTo>
                    <a:pt x="103466" y="249781"/>
                  </a:lnTo>
                  <a:lnTo>
                    <a:pt x="115265" y="245938"/>
                  </a:lnTo>
                  <a:lnTo>
                    <a:pt x="126652" y="241150"/>
                  </a:lnTo>
                  <a:lnTo>
                    <a:pt x="137239" y="235680"/>
                  </a:lnTo>
                  <a:lnTo>
                    <a:pt x="147144" y="229891"/>
                  </a:lnTo>
                  <a:lnTo>
                    <a:pt x="156790" y="224238"/>
                  </a:lnTo>
                  <a:lnTo>
                    <a:pt x="166452" y="218963"/>
                  </a:lnTo>
                  <a:lnTo>
                    <a:pt x="175789" y="214254"/>
                  </a:lnTo>
                  <a:lnTo>
                    <a:pt x="184845" y="209887"/>
                  </a:lnTo>
                  <a:lnTo>
                    <a:pt x="194420" y="205481"/>
                  </a:lnTo>
                  <a:lnTo>
                    <a:pt x="206043" y="2003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74114" y="2347854"/>
              <a:ext cx="31586" cy="473784"/>
            </a:xfrm>
            <a:custGeom>
              <a:avLst/>
              <a:gdLst/>
              <a:ahLst/>
              <a:cxnLst/>
              <a:rect l="0" t="0" r="0" b="0"/>
              <a:pathLst>
                <a:path w="31586" h="473784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4" y="85875"/>
                  </a:lnTo>
                  <a:lnTo>
                    <a:pt x="177" y="101424"/>
                  </a:lnTo>
                  <a:lnTo>
                    <a:pt x="826" y="116610"/>
                  </a:lnTo>
                  <a:lnTo>
                    <a:pt x="2074" y="131484"/>
                  </a:lnTo>
                  <a:lnTo>
                    <a:pt x="3727" y="146114"/>
                  </a:lnTo>
                  <a:lnTo>
                    <a:pt x="5375" y="160564"/>
                  </a:lnTo>
                  <a:lnTo>
                    <a:pt x="6778" y="174885"/>
                  </a:lnTo>
                  <a:lnTo>
                    <a:pt x="7871" y="189115"/>
                  </a:lnTo>
                  <a:lnTo>
                    <a:pt x="8678" y="203284"/>
                  </a:lnTo>
                  <a:lnTo>
                    <a:pt x="9261" y="217406"/>
                  </a:lnTo>
                  <a:lnTo>
                    <a:pt x="9839" y="231330"/>
                  </a:lnTo>
                  <a:lnTo>
                    <a:pt x="10767" y="244760"/>
                  </a:lnTo>
                  <a:lnTo>
                    <a:pt x="12206" y="257589"/>
                  </a:lnTo>
                  <a:lnTo>
                    <a:pt x="13989" y="270511"/>
                  </a:lnTo>
                  <a:lnTo>
                    <a:pt x="15725" y="284857"/>
                  </a:lnTo>
                  <a:lnTo>
                    <a:pt x="17186" y="301251"/>
                  </a:lnTo>
                  <a:lnTo>
                    <a:pt x="18319" y="319333"/>
                  </a:lnTo>
                  <a:lnTo>
                    <a:pt x="19153" y="338159"/>
                  </a:lnTo>
                  <a:lnTo>
                    <a:pt x="19754" y="357078"/>
                  </a:lnTo>
                  <a:lnTo>
                    <a:pt x="20344" y="375644"/>
                  </a:lnTo>
                  <a:lnTo>
                    <a:pt x="21279" y="393476"/>
                  </a:lnTo>
                  <a:lnTo>
                    <a:pt x="22724" y="410442"/>
                  </a:lnTo>
                  <a:lnTo>
                    <a:pt x="24519" y="426020"/>
                  </a:lnTo>
                  <a:lnTo>
                    <a:pt x="26451" y="440719"/>
                  </a:lnTo>
                  <a:lnTo>
                    <a:pt x="28690" y="455828"/>
                  </a:lnTo>
                  <a:lnTo>
                    <a:pt x="31585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853015" y="2484725"/>
              <a:ext cx="389556" cy="94757"/>
            </a:xfrm>
            <a:custGeom>
              <a:avLst/>
              <a:gdLst/>
              <a:ahLst/>
              <a:cxnLst/>
              <a:rect l="0" t="0" r="0" b="0"/>
              <a:pathLst>
                <a:path w="389556" h="94757">
                  <a:moveTo>
                    <a:pt x="389555" y="0"/>
                  </a:moveTo>
                  <a:lnTo>
                    <a:pt x="380619" y="3001"/>
                  </a:lnTo>
                  <a:lnTo>
                    <a:pt x="370992" y="6423"/>
                  </a:lnTo>
                  <a:lnTo>
                    <a:pt x="359696" y="10615"/>
                  </a:lnTo>
                  <a:lnTo>
                    <a:pt x="346683" y="15342"/>
                  </a:lnTo>
                  <a:lnTo>
                    <a:pt x="331906" y="20175"/>
                  </a:lnTo>
                  <a:lnTo>
                    <a:pt x="315537" y="24853"/>
                  </a:lnTo>
                  <a:lnTo>
                    <a:pt x="298196" y="29289"/>
                  </a:lnTo>
                  <a:lnTo>
                    <a:pt x="280808" y="33491"/>
                  </a:lnTo>
                  <a:lnTo>
                    <a:pt x="263906" y="37499"/>
                  </a:lnTo>
                  <a:lnTo>
                    <a:pt x="247799" y="41359"/>
                  </a:lnTo>
                  <a:lnTo>
                    <a:pt x="232750" y="45111"/>
                  </a:lnTo>
                  <a:lnTo>
                    <a:pt x="218772" y="48783"/>
                  </a:lnTo>
                  <a:lnTo>
                    <a:pt x="205553" y="52232"/>
                  </a:lnTo>
                  <a:lnTo>
                    <a:pt x="192588" y="55170"/>
                  </a:lnTo>
                  <a:lnTo>
                    <a:pt x="179564" y="57483"/>
                  </a:lnTo>
                  <a:lnTo>
                    <a:pt x="166524" y="59374"/>
                  </a:lnTo>
                  <a:lnTo>
                    <a:pt x="153762" y="61258"/>
                  </a:lnTo>
                  <a:lnTo>
                    <a:pt x="141434" y="63381"/>
                  </a:lnTo>
                  <a:lnTo>
                    <a:pt x="129545" y="65808"/>
                  </a:lnTo>
                  <a:lnTo>
                    <a:pt x="118028" y="68516"/>
                  </a:lnTo>
                  <a:lnTo>
                    <a:pt x="106792" y="71452"/>
                  </a:lnTo>
                  <a:lnTo>
                    <a:pt x="95431" y="74560"/>
                  </a:lnTo>
                  <a:lnTo>
                    <a:pt x="83273" y="77792"/>
                  </a:lnTo>
                  <a:lnTo>
                    <a:pt x="70029" y="81107"/>
                  </a:lnTo>
                  <a:lnTo>
                    <a:pt x="56303" y="84327"/>
                  </a:lnTo>
                  <a:lnTo>
                    <a:pt x="41953" y="87451"/>
                  </a:lnTo>
                  <a:lnTo>
                    <a:pt x="24595" y="9075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55811" y="2674238"/>
              <a:ext cx="18345" cy="178985"/>
            </a:xfrm>
            <a:custGeom>
              <a:avLst/>
              <a:gdLst/>
              <a:ahLst/>
              <a:cxnLst/>
              <a:rect l="0" t="0" r="0" b="0"/>
              <a:pathLst>
                <a:path w="18345" h="178985">
                  <a:moveTo>
                    <a:pt x="7815" y="0"/>
                  </a:moveTo>
                  <a:lnTo>
                    <a:pt x="4949" y="11735"/>
                  </a:lnTo>
                  <a:lnTo>
                    <a:pt x="2807" y="22864"/>
                  </a:lnTo>
                  <a:lnTo>
                    <a:pt x="1208" y="34462"/>
                  </a:lnTo>
                  <a:lnTo>
                    <a:pt x="200" y="46624"/>
                  </a:lnTo>
                  <a:lnTo>
                    <a:pt x="0" y="59284"/>
                  </a:lnTo>
                  <a:lnTo>
                    <a:pt x="656" y="72335"/>
                  </a:lnTo>
                  <a:lnTo>
                    <a:pt x="2067" y="85514"/>
                  </a:lnTo>
                  <a:lnTo>
                    <a:pt x="4080" y="98431"/>
                  </a:lnTo>
                  <a:lnTo>
                    <a:pt x="6537" y="110888"/>
                  </a:lnTo>
                  <a:lnTo>
                    <a:pt x="9163" y="122807"/>
                  </a:lnTo>
                  <a:lnTo>
                    <a:pt x="11815" y="135511"/>
                  </a:lnTo>
                  <a:lnTo>
                    <a:pt x="14724" y="152350"/>
                  </a:lnTo>
                  <a:lnTo>
                    <a:pt x="18344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253098" y="251631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50711" y="2558425"/>
              <a:ext cx="181168" cy="264001"/>
            </a:xfrm>
            <a:custGeom>
              <a:avLst/>
              <a:gdLst/>
              <a:ahLst/>
              <a:cxnLst/>
              <a:rect l="0" t="0" r="0" b="0"/>
              <a:pathLst>
                <a:path w="181168" h="264001">
                  <a:moveTo>
                    <a:pt x="123486" y="0"/>
                  </a:moveTo>
                  <a:lnTo>
                    <a:pt x="111885" y="134"/>
                  </a:lnTo>
                  <a:lnTo>
                    <a:pt x="102036" y="1414"/>
                  </a:lnTo>
                  <a:lnTo>
                    <a:pt x="93030" y="4012"/>
                  </a:lnTo>
                  <a:lnTo>
                    <a:pt x="84589" y="7904"/>
                  </a:lnTo>
                  <a:lnTo>
                    <a:pt x="76562" y="13185"/>
                  </a:lnTo>
                  <a:lnTo>
                    <a:pt x="68839" y="19771"/>
                  </a:lnTo>
                  <a:lnTo>
                    <a:pt x="61334" y="27444"/>
                  </a:lnTo>
                  <a:lnTo>
                    <a:pt x="53983" y="35955"/>
                  </a:lnTo>
                  <a:lnTo>
                    <a:pt x="46739" y="45082"/>
                  </a:lnTo>
                  <a:lnTo>
                    <a:pt x="39568" y="54648"/>
                  </a:lnTo>
                  <a:lnTo>
                    <a:pt x="32447" y="64521"/>
                  </a:lnTo>
                  <a:lnTo>
                    <a:pt x="25368" y="74615"/>
                  </a:lnTo>
                  <a:lnTo>
                    <a:pt x="18648" y="85190"/>
                  </a:lnTo>
                  <a:lnTo>
                    <a:pt x="12895" y="96814"/>
                  </a:lnTo>
                  <a:lnTo>
                    <a:pt x="8362" y="109710"/>
                  </a:lnTo>
                  <a:lnTo>
                    <a:pt x="4980" y="123626"/>
                  </a:lnTo>
                  <a:lnTo>
                    <a:pt x="2545" y="138039"/>
                  </a:lnTo>
                  <a:lnTo>
                    <a:pt x="841" y="152581"/>
                  </a:lnTo>
                  <a:lnTo>
                    <a:pt x="0" y="166921"/>
                  </a:lnTo>
                  <a:lnTo>
                    <a:pt x="484" y="180696"/>
                  </a:lnTo>
                  <a:lnTo>
                    <a:pt x="2443" y="193767"/>
                  </a:lnTo>
                  <a:lnTo>
                    <a:pt x="5893" y="206017"/>
                  </a:lnTo>
                  <a:lnTo>
                    <a:pt x="10882" y="217259"/>
                  </a:lnTo>
                  <a:lnTo>
                    <a:pt x="17279" y="227486"/>
                  </a:lnTo>
                  <a:lnTo>
                    <a:pt x="24828" y="236679"/>
                  </a:lnTo>
                  <a:lnTo>
                    <a:pt x="33257" y="244715"/>
                  </a:lnTo>
                  <a:lnTo>
                    <a:pt x="42335" y="251634"/>
                  </a:lnTo>
                  <a:lnTo>
                    <a:pt x="52039" y="257281"/>
                  </a:lnTo>
                  <a:lnTo>
                    <a:pt x="62537" y="261252"/>
                  </a:lnTo>
                  <a:lnTo>
                    <a:pt x="73855" y="263473"/>
                  </a:lnTo>
                  <a:lnTo>
                    <a:pt x="85727" y="264000"/>
                  </a:lnTo>
                  <a:lnTo>
                    <a:pt x="97696" y="262840"/>
                  </a:lnTo>
                  <a:lnTo>
                    <a:pt x="109483" y="260168"/>
                  </a:lnTo>
                  <a:lnTo>
                    <a:pt x="120838" y="256104"/>
                  </a:lnTo>
                  <a:lnTo>
                    <a:pt x="131464" y="250636"/>
                  </a:lnTo>
                  <a:lnTo>
                    <a:pt x="141271" y="243881"/>
                  </a:lnTo>
                  <a:lnTo>
                    <a:pt x="150178" y="235907"/>
                  </a:lnTo>
                  <a:lnTo>
                    <a:pt x="158023" y="226652"/>
                  </a:lnTo>
                  <a:lnTo>
                    <a:pt x="164817" y="216198"/>
                  </a:lnTo>
                  <a:lnTo>
                    <a:pt x="170550" y="204585"/>
                  </a:lnTo>
                  <a:lnTo>
                    <a:pt x="175111" y="191734"/>
                  </a:lnTo>
                  <a:lnTo>
                    <a:pt x="178542" y="177721"/>
                  </a:lnTo>
                  <a:lnTo>
                    <a:pt x="180695" y="162905"/>
                  </a:lnTo>
                  <a:lnTo>
                    <a:pt x="181167" y="147815"/>
                  </a:lnTo>
                  <a:lnTo>
                    <a:pt x="179890" y="132782"/>
                  </a:lnTo>
                  <a:lnTo>
                    <a:pt x="177084" y="118096"/>
                  </a:lnTo>
                  <a:lnTo>
                    <a:pt x="173067" y="104081"/>
                  </a:lnTo>
                  <a:lnTo>
                    <a:pt x="168145" y="90845"/>
                  </a:lnTo>
                  <a:lnTo>
                    <a:pt x="162571" y="78482"/>
                  </a:lnTo>
                  <a:lnTo>
                    <a:pt x="156539" y="67164"/>
                  </a:lnTo>
                  <a:lnTo>
                    <a:pt x="150185" y="56886"/>
                  </a:lnTo>
                  <a:lnTo>
                    <a:pt x="143445" y="47659"/>
                  </a:lnTo>
                  <a:lnTo>
                    <a:pt x="136082" y="39599"/>
                  </a:lnTo>
                  <a:lnTo>
                    <a:pt x="128023" y="32661"/>
                  </a:lnTo>
                  <a:lnTo>
                    <a:pt x="119599" y="26814"/>
                  </a:lnTo>
                  <a:lnTo>
                    <a:pt x="110527" y="21549"/>
                  </a:lnTo>
                  <a:lnTo>
                    <a:pt x="98892" y="16404"/>
                  </a:lnTo>
                  <a:lnTo>
                    <a:pt x="81371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579481" y="2554802"/>
              <a:ext cx="178986" cy="242604"/>
            </a:xfrm>
            <a:custGeom>
              <a:avLst/>
              <a:gdLst/>
              <a:ahLst/>
              <a:cxnLst/>
              <a:rect l="0" t="0" r="0" b="0"/>
              <a:pathLst>
                <a:path w="178986" h="242604">
                  <a:moveTo>
                    <a:pt x="0" y="66793"/>
                  </a:moveTo>
                  <a:lnTo>
                    <a:pt x="2934" y="78529"/>
                  </a:lnTo>
                  <a:lnTo>
                    <a:pt x="5716" y="89657"/>
                  </a:lnTo>
                  <a:lnTo>
                    <a:pt x="8616" y="101256"/>
                  </a:lnTo>
                  <a:lnTo>
                    <a:pt x="11656" y="113417"/>
                  </a:lnTo>
                  <a:lnTo>
                    <a:pt x="14821" y="126077"/>
                  </a:lnTo>
                  <a:lnTo>
                    <a:pt x="18085" y="139133"/>
                  </a:lnTo>
                  <a:lnTo>
                    <a:pt x="21423" y="152485"/>
                  </a:lnTo>
                  <a:lnTo>
                    <a:pt x="24814" y="166050"/>
                  </a:lnTo>
                  <a:lnTo>
                    <a:pt x="28238" y="179765"/>
                  </a:lnTo>
                  <a:lnTo>
                    <a:pt x="31520" y="193584"/>
                  </a:lnTo>
                  <a:lnTo>
                    <a:pt x="34345" y="207474"/>
                  </a:lnTo>
                  <a:lnTo>
                    <a:pt x="36554" y="221383"/>
                  </a:lnTo>
                  <a:lnTo>
                    <a:pt x="37368" y="234152"/>
                  </a:lnTo>
                  <a:lnTo>
                    <a:pt x="35437" y="242046"/>
                  </a:lnTo>
                  <a:lnTo>
                    <a:pt x="31331" y="242603"/>
                  </a:lnTo>
                  <a:lnTo>
                    <a:pt x="26858" y="237455"/>
                  </a:lnTo>
                  <a:lnTo>
                    <a:pt x="22760" y="228348"/>
                  </a:lnTo>
                  <a:lnTo>
                    <a:pt x="19378" y="216518"/>
                  </a:lnTo>
                  <a:lnTo>
                    <a:pt x="16778" y="202833"/>
                  </a:lnTo>
                  <a:lnTo>
                    <a:pt x="14868" y="188054"/>
                  </a:lnTo>
                  <a:lnTo>
                    <a:pt x="13508" y="172896"/>
                  </a:lnTo>
                  <a:lnTo>
                    <a:pt x="12557" y="157769"/>
                  </a:lnTo>
                  <a:lnTo>
                    <a:pt x="11901" y="142828"/>
                  </a:lnTo>
                  <a:lnTo>
                    <a:pt x="11454" y="128099"/>
                  </a:lnTo>
                  <a:lnTo>
                    <a:pt x="11155" y="113556"/>
                  </a:lnTo>
                  <a:lnTo>
                    <a:pt x="11123" y="99159"/>
                  </a:lnTo>
                  <a:lnTo>
                    <a:pt x="11634" y="84871"/>
                  </a:lnTo>
                  <a:lnTo>
                    <a:pt x="12799" y="70671"/>
                  </a:lnTo>
                  <a:lnTo>
                    <a:pt x="14735" y="56861"/>
                  </a:lnTo>
                  <a:lnTo>
                    <a:pt x="17638" y="44041"/>
                  </a:lnTo>
                  <a:lnTo>
                    <a:pt x="21529" y="32465"/>
                  </a:lnTo>
                  <a:lnTo>
                    <a:pt x="26601" y="22388"/>
                  </a:lnTo>
                  <a:lnTo>
                    <a:pt x="33286" y="14215"/>
                  </a:lnTo>
                  <a:lnTo>
                    <a:pt x="41670" y="7984"/>
                  </a:lnTo>
                  <a:lnTo>
                    <a:pt x="51384" y="3596"/>
                  </a:lnTo>
                  <a:lnTo>
                    <a:pt x="61813" y="1001"/>
                  </a:lnTo>
                  <a:lnTo>
                    <a:pt x="72524" y="0"/>
                  </a:lnTo>
                  <a:lnTo>
                    <a:pt x="83137" y="614"/>
                  </a:lnTo>
                  <a:lnTo>
                    <a:pt x="93256" y="3144"/>
                  </a:lnTo>
                  <a:lnTo>
                    <a:pt x="102714" y="7590"/>
                  </a:lnTo>
                  <a:lnTo>
                    <a:pt x="111217" y="13846"/>
                  </a:lnTo>
                  <a:lnTo>
                    <a:pt x="118257" y="21864"/>
                  </a:lnTo>
                  <a:lnTo>
                    <a:pt x="123701" y="31444"/>
                  </a:lnTo>
                  <a:lnTo>
                    <a:pt x="127884" y="42283"/>
                  </a:lnTo>
                  <a:lnTo>
                    <a:pt x="131398" y="54074"/>
                  </a:lnTo>
                  <a:lnTo>
                    <a:pt x="134658" y="66557"/>
                  </a:lnTo>
                  <a:lnTo>
                    <a:pt x="137868" y="79531"/>
                  </a:lnTo>
                  <a:lnTo>
                    <a:pt x="141111" y="92846"/>
                  </a:lnTo>
                  <a:lnTo>
                    <a:pt x="144410" y="106391"/>
                  </a:lnTo>
                  <a:lnTo>
                    <a:pt x="147762" y="119927"/>
                  </a:lnTo>
                  <a:lnTo>
                    <a:pt x="151158" y="133095"/>
                  </a:lnTo>
                  <a:lnTo>
                    <a:pt x="154589" y="145736"/>
                  </a:lnTo>
                  <a:lnTo>
                    <a:pt x="158043" y="158022"/>
                  </a:lnTo>
                  <a:lnTo>
                    <a:pt x="161515" y="170346"/>
                  </a:lnTo>
                  <a:lnTo>
                    <a:pt x="164995" y="182919"/>
                  </a:lnTo>
                  <a:lnTo>
                    <a:pt x="168326" y="195189"/>
                  </a:lnTo>
                  <a:lnTo>
                    <a:pt x="171538" y="207138"/>
                  </a:lnTo>
                  <a:lnTo>
                    <a:pt x="174911" y="219817"/>
                  </a:lnTo>
                  <a:lnTo>
                    <a:pt x="178985" y="2352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842694" y="2516310"/>
              <a:ext cx="221976" cy="298590"/>
            </a:xfrm>
            <a:custGeom>
              <a:avLst/>
              <a:gdLst/>
              <a:ahLst/>
              <a:cxnLst/>
              <a:rect l="0" t="0" r="0" b="0"/>
              <a:pathLst>
                <a:path w="221976" h="298590">
                  <a:moveTo>
                    <a:pt x="157927" y="0"/>
                  </a:moveTo>
                  <a:lnTo>
                    <a:pt x="146259" y="67"/>
                  </a:lnTo>
                  <a:lnTo>
                    <a:pt x="135771" y="707"/>
                  </a:lnTo>
                  <a:lnTo>
                    <a:pt x="125469" y="2009"/>
                  </a:lnTo>
                  <a:lnTo>
                    <a:pt x="115167" y="4041"/>
                  </a:lnTo>
                  <a:lnTo>
                    <a:pt x="104824" y="7006"/>
                  </a:lnTo>
                  <a:lnTo>
                    <a:pt x="94434" y="10926"/>
                  </a:lnTo>
                  <a:lnTo>
                    <a:pt x="84006" y="15675"/>
                  </a:lnTo>
                  <a:lnTo>
                    <a:pt x="73548" y="21079"/>
                  </a:lnTo>
                  <a:lnTo>
                    <a:pt x="63073" y="26970"/>
                  </a:lnTo>
                  <a:lnTo>
                    <a:pt x="52750" y="33213"/>
                  </a:lnTo>
                  <a:lnTo>
                    <a:pt x="42893" y="39701"/>
                  </a:lnTo>
                  <a:lnTo>
                    <a:pt x="33638" y="46365"/>
                  </a:lnTo>
                  <a:lnTo>
                    <a:pt x="25118" y="53314"/>
                  </a:lnTo>
                  <a:lnTo>
                    <a:pt x="17541" y="60819"/>
                  </a:lnTo>
                  <a:lnTo>
                    <a:pt x="10940" y="68981"/>
                  </a:lnTo>
                  <a:lnTo>
                    <a:pt x="5677" y="77752"/>
                  </a:lnTo>
                  <a:lnTo>
                    <a:pt x="2497" y="87019"/>
                  </a:lnTo>
                  <a:lnTo>
                    <a:pt x="1629" y="96647"/>
                  </a:lnTo>
                  <a:lnTo>
                    <a:pt x="3165" y="106044"/>
                  </a:lnTo>
                  <a:lnTo>
                    <a:pt x="7312" y="114208"/>
                  </a:lnTo>
                  <a:lnTo>
                    <a:pt x="13913" y="120687"/>
                  </a:lnTo>
                  <a:lnTo>
                    <a:pt x="22394" y="125373"/>
                  </a:lnTo>
                  <a:lnTo>
                    <a:pt x="31980" y="128234"/>
                  </a:lnTo>
                  <a:lnTo>
                    <a:pt x="42131" y="129459"/>
                  </a:lnTo>
                  <a:lnTo>
                    <a:pt x="52875" y="129521"/>
                  </a:lnTo>
                  <a:lnTo>
                    <a:pt x="64677" y="129049"/>
                  </a:lnTo>
                  <a:lnTo>
                    <a:pt x="77725" y="128451"/>
                  </a:lnTo>
                  <a:lnTo>
                    <a:pt x="91759" y="128072"/>
                  </a:lnTo>
                  <a:lnTo>
                    <a:pt x="106258" y="128277"/>
                  </a:lnTo>
                  <a:lnTo>
                    <a:pt x="120857" y="129202"/>
                  </a:lnTo>
                  <a:lnTo>
                    <a:pt x="135067" y="130960"/>
                  </a:lnTo>
                  <a:lnTo>
                    <a:pt x="148223" y="133735"/>
                  </a:lnTo>
                  <a:lnTo>
                    <a:pt x="160065" y="137527"/>
                  </a:lnTo>
                  <a:lnTo>
                    <a:pt x="170677" y="142190"/>
                  </a:lnTo>
                  <a:lnTo>
                    <a:pt x="180280" y="147536"/>
                  </a:lnTo>
                  <a:lnTo>
                    <a:pt x="189111" y="153398"/>
                  </a:lnTo>
                  <a:lnTo>
                    <a:pt x="197215" y="159961"/>
                  </a:lnTo>
                  <a:lnTo>
                    <a:pt x="204446" y="167729"/>
                  </a:lnTo>
                  <a:lnTo>
                    <a:pt x="210788" y="176879"/>
                  </a:lnTo>
                  <a:lnTo>
                    <a:pt x="216032" y="187126"/>
                  </a:lnTo>
                  <a:lnTo>
                    <a:pt x="219724" y="197921"/>
                  </a:lnTo>
                  <a:lnTo>
                    <a:pt x="221750" y="208886"/>
                  </a:lnTo>
                  <a:lnTo>
                    <a:pt x="221975" y="219841"/>
                  </a:lnTo>
                  <a:lnTo>
                    <a:pt x="220080" y="230721"/>
                  </a:lnTo>
                  <a:lnTo>
                    <a:pt x="216100" y="241510"/>
                  </a:lnTo>
                  <a:lnTo>
                    <a:pt x="210344" y="251889"/>
                  </a:lnTo>
                  <a:lnTo>
                    <a:pt x="203201" y="261259"/>
                  </a:lnTo>
                  <a:lnTo>
                    <a:pt x="195021" y="269374"/>
                  </a:lnTo>
                  <a:lnTo>
                    <a:pt x="185769" y="276145"/>
                  </a:lnTo>
                  <a:lnTo>
                    <a:pt x="175050" y="281477"/>
                  </a:lnTo>
                  <a:lnTo>
                    <a:pt x="162769" y="285476"/>
                  </a:lnTo>
                  <a:lnTo>
                    <a:pt x="149267" y="288536"/>
                  </a:lnTo>
                  <a:lnTo>
                    <a:pt x="135134" y="291221"/>
                  </a:lnTo>
                  <a:lnTo>
                    <a:pt x="120775" y="293879"/>
                  </a:lnTo>
                  <a:lnTo>
                    <a:pt x="106388" y="296328"/>
                  </a:lnTo>
                  <a:lnTo>
                    <a:pt x="92049" y="297988"/>
                  </a:lnTo>
                  <a:lnTo>
                    <a:pt x="77786" y="298589"/>
                  </a:lnTo>
                  <a:lnTo>
                    <a:pt x="63814" y="298325"/>
                  </a:lnTo>
                  <a:lnTo>
                    <a:pt x="48968" y="297662"/>
                  </a:lnTo>
                  <a:lnTo>
                    <a:pt x="29710" y="29653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607286" y="2579481"/>
              <a:ext cx="290423" cy="260071"/>
            </a:xfrm>
            <a:custGeom>
              <a:avLst/>
              <a:gdLst/>
              <a:ahLst/>
              <a:cxnLst/>
              <a:rect l="0" t="0" r="0" b="0"/>
              <a:pathLst>
                <a:path w="290423" h="260071">
                  <a:moveTo>
                    <a:pt x="56631" y="10529"/>
                  </a:moveTo>
                  <a:lnTo>
                    <a:pt x="50763" y="16464"/>
                  </a:lnTo>
                  <a:lnTo>
                    <a:pt x="45199" y="22668"/>
                  </a:lnTo>
                  <a:lnTo>
                    <a:pt x="39404" y="29764"/>
                  </a:lnTo>
                  <a:lnTo>
                    <a:pt x="33496" y="37704"/>
                  </a:lnTo>
                  <a:lnTo>
                    <a:pt x="27815" y="46351"/>
                  </a:lnTo>
                  <a:lnTo>
                    <a:pt x="22545" y="55550"/>
                  </a:lnTo>
                  <a:lnTo>
                    <a:pt x="17867" y="65322"/>
                  </a:lnTo>
                  <a:lnTo>
                    <a:pt x="14029" y="75860"/>
                  </a:lnTo>
                  <a:lnTo>
                    <a:pt x="11076" y="87207"/>
                  </a:lnTo>
                  <a:lnTo>
                    <a:pt x="8738" y="99265"/>
                  </a:lnTo>
                  <a:lnTo>
                    <a:pt x="6545" y="111891"/>
                  </a:lnTo>
                  <a:lnTo>
                    <a:pt x="4222" y="124947"/>
                  </a:lnTo>
                  <a:lnTo>
                    <a:pt x="1998" y="138477"/>
                  </a:lnTo>
                  <a:lnTo>
                    <a:pt x="490" y="152698"/>
                  </a:lnTo>
                  <a:lnTo>
                    <a:pt x="0" y="167664"/>
                  </a:lnTo>
                  <a:lnTo>
                    <a:pt x="673" y="182969"/>
                  </a:lnTo>
                  <a:lnTo>
                    <a:pt x="2653" y="197863"/>
                  </a:lnTo>
                  <a:lnTo>
                    <a:pt x="5889" y="211941"/>
                  </a:lnTo>
                  <a:lnTo>
                    <a:pt x="10503" y="224663"/>
                  </a:lnTo>
                  <a:lnTo>
                    <a:pt x="16874" y="235225"/>
                  </a:lnTo>
                  <a:lnTo>
                    <a:pt x="25038" y="243387"/>
                  </a:lnTo>
                  <a:lnTo>
                    <a:pt x="34435" y="249070"/>
                  </a:lnTo>
                  <a:lnTo>
                    <a:pt x="44118" y="252084"/>
                  </a:lnTo>
                  <a:lnTo>
                    <a:pt x="53510" y="252591"/>
                  </a:lnTo>
                  <a:lnTo>
                    <a:pt x="62253" y="250851"/>
                  </a:lnTo>
                  <a:lnTo>
                    <a:pt x="70046" y="247034"/>
                  </a:lnTo>
                  <a:lnTo>
                    <a:pt x="76838" y="241436"/>
                  </a:lnTo>
                  <a:lnTo>
                    <a:pt x="82754" y="234427"/>
                  </a:lnTo>
                  <a:lnTo>
                    <a:pt x="87977" y="226361"/>
                  </a:lnTo>
                  <a:lnTo>
                    <a:pt x="92683" y="217527"/>
                  </a:lnTo>
                  <a:lnTo>
                    <a:pt x="97017" y="207987"/>
                  </a:lnTo>
                  <a:lnTo>
                    <a:pt x="101090" y="197599"/>
                  </a:lnTo>
                  <a:lnTo>
                    <a:pt x="104977" y="186349"/>
                  </a:lnTo>
                  <a:lnTo>
                    <a:pt x="108571" y="174354"/>
                  </a:lnTo>
                  <a:lnTo>
                    <a:pt x="111606" y="161769"/>
                  </a:lnTo>
                  <a:lnTo>
                    <a:pt x="113992" y="148777"/>
                  </a:lnTo>
                  <a:lnTo>
                    <a:pt x="116283" y="136661"/>
                  </a:lnTo>
                  <a:lnTo>
                    <a:pt x="119431" y="129246"/>
                  </a:lnTo>
                  <a:lnTo>
                    <a:pt x="123280" y="129016"/>
                  </a:lnTo>
                  <a:lnTo>
                    <a:pt x="127073" y="134361"/>
                  </a:lnTo>
                  <a:lnTo>
                    <a:pt x="130845" y="143415"/>
                  </a:lnTo>
                  <a:lnTo>
                    <a:pt x="134985" y="154666"/>
                  </a:lnTo>
                  <a:lnTo>
                    <a:pt x="139695" y="167140"/>
                  </a:lnTo>
                  <a:lnTo>
                    <a:pt x="145139" y="180119"/>
                  </a:lnTo>
                  <a:lnTo>
                    <a:pt x="151540" y="192995"/>
                  </a:lnTo>
                  <a:lnTo>
                    <a:pt x="158912" y="205472"/>
                  </a:lnTo>
                  <a:lnTo>
                    <a:pt x="166961" y="217328"/>
                  </a:lnTo>
                  <a:lnTo>
                    <a:pt x="175200" y="228308"/>
                  </a:lnTo>
                  <a:lnTo>
                    <a:pt x="183336" y="238353"/>
                  </a:lnTo>
                  <a:lnTo>
                    <a:pt x="191424" y="247084"/>
                  </a:lnTo>
                  <a:lnTo>
                    <a:pt x="199766" y="253747"/>
                  </a:lnTo>
                  <a:lnTo>
                    <a:pt x="208527" y="258108"/>
                  </a:lnTo>
                  <a:lnTo>
                    <a:pt x="217717" y="260070"/>
                  </a:lnTo>
                  <a:lnTo>
                    <a:pt x="227272" y="259425"/>
                  </a:lnTo>
                  <a:lnTo>
                    <a:pt x="237102" y="256319"/>
                  </a:lnTo>
                  <a:lnTo>
                    <a:pt x="246805" y="250999"/>
                  </a:lnTo>
                  <a:lnTo>
                    <a:pt x="255708" y="243624"/>
                  </a:lnTo>
                  <a:lnTo>
                    <a:pt x="263506" y="234479"/>
                  </a:lnTo>
                  <a:lnTo>
                    <a:pt x="270231" y="223766"/>
                  </a:lnTo>
                  <a:lnTo>
                    <a:pt x="276064" y="211527"/>
                  </a:lnTo>
                  <a:lnTo>
                    <a:pt x="281202" y="197930"/>
                  </a:lnTo>
                  <a:lnTo>
                    <a:pt x="285502" y="183394"/>
                  </a:lnTo>
                  <a:lnTo>
                    <a:pt x="288494" y="168491"/>
                  </a:lnTo>
                  <a:lnTo>
                    <a:pt x="290032" y="153580"/>
                  </a:lnTo>
                  <a:lnTo>
                    <a:pt x="290422" y="138806"/>
                  </a:lnTo>
                  <a:lnTo>
                    <a:pt x="290228" y="124199"/>
                  </a:lnTo>
                  <a:lnTo>
                    <a:pt x="289837" y="109743"/>
                  </a:lnTo>
                  <a:lnTo>
                    <a:pt x="289271" y="95408"/>
                  </a:lnTo>
                  <a:lnTo>
                    <a:pt x="288293" y="81162"/>
                  </a:lnTo>
                  <a:lnTo>
                    <a:pt x="286781" y="66994"/>
                  </a:lnTo>
                  <a:lnTo>
                    <a:pt x="284530" y="53299"/>
                  </a:lnTo>
                  <a:lnTo>
                    <a:pt x="280747" y="39421"/>
                  </a:lnTo>
                  <a:lnTo>
                    <a:pt x="272864" y="23022"/>
                  </a:lnTo>
                  <a:lnTo>
                    <a:pt x="2566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958715" y="2642653"/>
              <a:ext cx="21058" cy="189513"/>
            </a:xfrm>
            <a:custGeom>
              <a:avLst/>
              <a:gdLst/>
              <a:ahLst/>
              <a:cxnLst/>
              <a:rect l="0" t="0" r="0" b="0"/>
              <a:pathLst>
                <a:path w="21058" h="189513">
                  <a:moveTo>
                    <a:pt x="0" y="0"/>
                  </a:moveTo>
                  <a:lnTo>
                    <a:pt x="67" y="11734"/>
                  </a:lnTo>
                  <a:lnTo>
                    <a:pt x="707" y="22863"/>
                  </a:lnTo>
                  <a:lnTo>
                    <a:pt x="1999" y="34462"/>
                  </a:lnTo>
                  <a:lnTo>
                    <a:pt x="3686" y="46623"/>
                  </a:lnTo>
                  <a:lnTo>
                    <a:pt x="5354" y="59283"/>
                  </a:lnTo>
                  <a:lnTo>
                    <a:pt x="6772" y="72339"/>
                  </a:lnTo>
                  <a:lnTo>
                    <a:pt x="8043" y="85691"/>
                  </a:lnTo>
                  <a:lnTo>
                    <a:pt x="9502" y="99256"/>
                  </a:lnTo>
                  <a:lnTo>
                    <a:pt x="11330" y="112962"/>
                  </a:lnTo>
                  <a:lnTo>
                    <a:pt x="13397" y="126542"/>
                  </a:lnTo>
                  <a:lnTo>
                    <a:pt x="15549" y="141073"/>
                  </a:lnTo>
                  <a:lnTo>
                    <a:pt x="17975" y="160066"/>
                  </a:lnTo>
                  <a:lnTo>
                    <a:pt x="21057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69243" y="2505782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37699" y="2379440"/>
              <a:ext cx="31587" cy="473783"/>
            </a:xfrm>
            <a:custGeom>
              <a:avLst/>
              <a:gdLst/>
              <a:ahLst/>
              <a:cxnLst/>
              <a:rect l="0" t="0" r="0" b="0"/>
              <a:pathLst>
                <a:path w="31587" h="473783">
                  <a:moveTo>
                    <a:pt x="0" y="0"/>
                  </a:moveTo>
                  <a:lnTo>
                    <a:pt x="2934" y="14803"/>
                  </a:lnTo>
                  <a:lnTo>
                    <a:pt x="5716" y="29995"/>
                  </a:lnTo>
                  <a:lnTo>
                    <a:pt x="8611" y="47072"/>
                  </a:lnTo>
                  <a:lnTo>
                    <a:pt x="11478" y="65474"/>
                  </a:lnTo>
                  <a:lnTo>
                    <a:pt x="13995" y="83987"/>
                  </a:lnTo>
                  <a:lnTo>
                    <a:pt x="16006" y="101885"/>
                  </a:lnTo>
                  <a:lnTo>
                    <a:pt x="17518" y="119118"/>
                  </a:lnTo>
                  <a:lnTo>
                    <a:pt x="18613" y="136048"/>
                  </a:lnTo>
                  <a:lnTo>
                    <a:pt x="19386" y="152943"/>
                  </a:lnTo>
                  <a:lnTo>
                    <a:pt x="19922" y="169763"/>
                  </a:lnTo>
                  <a:lnTo>
                    <a:pt x="20290" y="186229"/>
                  </a:lnTo>
                  <a:lnTo>
                    <a:pt x="20546" y="202203"/>
                  </a:lnTo>
                  <a:lnTo>
                    <a:pt x="20888" y="217696"/>
                  </a:lnTo>
                  <a:lnTo>
                    <a:pt x="21651" y="232787"/>
                  </a:lnTo>
                  <a:lnTo>
                    <a:pt x="22976" y="247569"/>
                  </a:lnTo>
                  <a:lnTo>
                    <a:pt x="24681" y="262122"/>
                  </a:lnTo>
                  <a:lnTo>
                    <a:pt x="26363" y="276514"/>
                  </a:lnTo>
                  <a:lnTo>
                    <a:pt x="27789" y="290802"/>
                  </a:lnTo>
                  <a:lnTo>
                    <a:pt x="28897" y="305348"/>
                  </a:lnTo>
                  <a:lnTo>
                    <a:pt x="29715" y="320793"/>
                  </a:lnTo>
                  <a:lnTo>
                    <a:pt x="30300" y="337402"/>
                  </a:lnTo>
                  <a:lnTo>
                    <a:pt x="30709" y="354795"/>
                  </a:lnTo>
                  <a:lnTo>
                    <a:pt x="30992" y="372162"/>
                  </a:lnTo>
                  <a:lnTo>
                    <a:pt x="31185" y="389019"/>
                  </a:lnTo>
                  <a:lnTo>
                    <a:pt x="31316" y="405023"/>
                  </a:lnTo>
                  <a:lnTo>
                    <a:pt x="31420" y="421593"/>
                  </a:lnTo>
                  <a:lnTo>
                    <a:pt x="31504" y="442414"/>
                  </a:lnTo>
                  <a:lnTo>
                    <a:pt x="31586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990300" y="2621595"/>
              <a:ext cx="284271" cy="31587"/>
            </a:xfrm>
            <a:custGeom>
              <a:avLst/>
              <a:gdLst/>
              <a:ahLst/>
              <a:cxnLst/>
              <a:rect l="0" t="0" r="0" b="0"/>
              <a:pathLst>
                <a:path w="284271" h="31587">
                  <a:moveTo>
                    <a:pt x="284270" y="0"/>
                  </a:moveTo>
                  <a:lnTo>
                    <a:pt x="269668" y="1"/>
                  </a:lnTo>
                  <a:lnTo>
                    <a:pt x="256397" y="0"/>
                  </a:lnTo>
                  <a:lnTo>
                    <a:pt x="243200" y="5"/>
                  </a:lnTo>
                  <a:lnTo>
                    <a:pt x="230031" y="178"/>
                  </a:lnTo>
                  <a:lnTo>
                    <a:pt x="217171" y="826"/>
                  </a:lnTo>
                  <a:lnTo>
                    <a:pt x="204761" y="2079"/>
                  </a:lnTo>
                  <a:lnTo>
                    <a:pt x="192474" y="3905"/>
                  </a:lnTo>
                  <a:lnTo>
                    <a:pt x="179625" y="6201"/>
                  </a:lnTo>
                  <a:lnTo>
                    <a:pt x="165862" y="8853"/>
                  </a:lnTo>
                  <a:lnTo>
                    <a:pt x="151006" y="11598"/>
                  </a:lnTo>
                  <a:lnTo>
                    <a:pt x="134892" y="14054"/>
                  </a:lnTo>
                  <a:lnTo>
                    <a:pt x="117576" y="16040"/>
                  </a:lnTo>
                  <a:lnTo>
                    <a:pt x="99745" y="17711"/>
                  </a:lnTo>
                  <a:lnTo>
                    <a:pt x="82549" y="19447"/>
                  </a:lnTo>
                  <a:lnTo>
                    <a:pt x="66593" y="21464"/>
                  </a:lnTo>
                  <a:lnTo>
                    <a:pt x="52198" y="23661"/>
                  </a:lnTo>
                  <a:lnTo>
                    <a:pt x="38152" y="25914"/>
                  </a:lnTo>
                  <a:lnTo>
                    <a:pt x="22110" y="284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12070" y="2358383"/>
              <a:ext cx="187121" cy="505369"/>
            </a:xfrm>
            <a:custGeom>
              <a:avLst/>
              <a:gdLst/>
              <a:ahLst/>
              <a:cxnLst/>
              <a:rect l="0" t="0" r="0" b="0"/>
              <a:pathLst>
                <a:path w="187121" h="505369">
                  <a:moveTo>
                    <a:pt x="4613" y="0"/>
                  </a:moveTo>
                  <a:lnTo>
                    <a:pt x="1813" y="8868"/>
                  </a:lnTo>
                  <a:lnTo>
                    <a:pt x="312" y="17855"/>
                  </a:lnTo>
                  <a:lnTo>
                    <a:pt x="0" y="27855"/>
                  </a:lnTo>
                  <a:lnTo>
                    <a:pt x="507" y="39009"/>
                  </a:lnTo>
                  <a:lnTo>
                    <a:pt x="1326" y="51468"/>
                  </a:lnTo>
                  <a:lnTo>
                    <a:pt x="2147" y="65189"/>
                  </a:lnTo>
                  <a:lnTo>
                    <a:pt x="3004" y="80298"/>
                  </a:lnTo>
                  <a:lnTo>
                    <a:pt x="4178" y="97172"/>
                  </a:lnTo>
                  <a:lnTo>
                    <a:pt x="5817" y="115852"/>
                  </a:lnTo>
                  <a:lnTo>
                    <a:pt x="7918" y="135937"/>
                  </a:lnTo>
                  <a:lnTo>
                    <a:pt x="10406" y="156788"/>
                  </a:lnTo>
                  <a:lnTo>
                    <a:pt x="13194" y="177960"/>
                  </a:lnTo>
                  <a:lnTo>
                    <a:pt x="16202" y="199226"/>
                  </a:lnTo>
                  <a:lnTo>
                    <a:pt x="19367" y="220489"/>
                  </a:lnTo>
                  <a:lnTo>
                    <a:pt x="22639" y="241712"/>
                  </a:lnTo>
                  <a:lnTo>
                    <a:pt x="25817" y="262727"/>
                  </a:lnTo>
                  <a:lnTo>
                    <a:pt x="28571" y="283230"/>
                  </a:lnTo>
                  <a:lnTo>
                    <a:pt x="30755" y="303101"/>
                  </a:lnTo>
                  <a:lnTo>
                    <a:pt x="32391" y="322379"/>
                  </a:lnTo>
                  <a:lnTo>
                    <a:pt x="33572" y="341172"/>
                  </a:lnTo>
                  <a:lnTo>
                    <a:pt x="34408" y="359586"/>
                  </a:lnTo>
                  <a:lnTo>
                    <a:pt x="35158" y="377394"/>
                  </a:lnTo>
                  <a:lnTo>
                    <a:pt x="36202" y="394060"/>
                  </a:lnTo>
                  <a:lnTo>
                    <a:pt x="37700" y="409308"/>
                  </a:lnTo>
                  <a:lnTo>
                    <a:pt x="38845" y="420602"/>
                  </a:lnTo>
                  <a:lnTo>
                    <a:pt x="38841" y="424413"/>
                  </a:lnTo>
                  <a:lnTo>
                    <a:pt x="38365" y="421346"/>
                  </a:lnTo>
                  <a:lnTo>
                    <a:pt x="37833" y="413340"/>
                  </a:lnTo>
                  <a:lnTo>
                    <a:pt x="37380" y="402042"/>
                  </a:lnTo>
                  <a:lnTo>
                    <a:pt x="37035" y="388602"/>
                  </a:lnTo>
                  <a:lnTo>
                    <a:pt x="36952" y="374097"/>
                  </a:lnTo>
                  <a:lnTo>
                    <a:pt x="37419" y="359625"/>
                  </a:lnTo>
                  <a:lnTo>
                    <a:pt x="38546" y="345762"/>
                  </a:lnTo>
                  <a:lnTo>
                    <a:pt x="40285" y="332645"/>
                  </a:lnTo>
                  <a:lnTo>
                    <a:pt x="42522" y="320209"/>
                  </a:lnTo>
                  <a:lnTo>
                    <a:pt x="45143" y="308322"/>
                  </a:lnTo>
                  <a:lnTo>
                    <a:pt x="48207" y="297013"/>
                  </a:lnTo>
                  <a:lnTo>
                    <a:pt x="51941" y="286475"/>
                  </a:lnTo>
                  <a:lnTo>
                    <a:pt x="56421" y="276764"/>
                  </a:lnTo>
                  <a:lnTo>
                    <a:pt x="61734" y="268275"/>
                  </a:lnTo>
                  <a:lnTo>
                    <a:pt x="68057" y="261782"/>
                  </a:lnTo>
                  <a:lnTo>
                    <a:pt x="75388" y="257540"/>
                  </a:lnTo>
                  <a:lnTo>
                    <a:pt x="83583" y="255659"/>
                  </a:lnTo>
                  <a:lnTo>
                    <a:pt x="92454" y="256358"/>
                  </a:lnTo>
                  <a:lnTo>
                    <a:pt x="101823" y="259497"/>
                  </a:lnTo>
                  <a:lnTo>
                    <a:pt x="111384" y="264670"/>
                  </a:lnTo>
                  <a:lnTo>
                    <a:pt x="120721" y="271413"/>
                  </a:lnTo>
                  <a:lnTo>
                    <a:pt x="129629" y="279312"/>
                  </a:lnTo>
                  <a:lnTo>
                    <a:pt x="138083" y="288034"/>
                  </a:lnTo>
                  <a:lnTo>
                    <a:pt x="146149" y="297333"/>
                  </a:lnTo>
                  <a:lnTo>
                    <a:pt x="153900" y="307033"/>
                  </a:lnTo>
                  <a:lnTo>
                    <a:pt x="161090" y="317173"/>
                  </a:lnTo>
                  <a:lnTo>
                    <a:pt x="167167" y="327973"/>
                  </a:lnTo>
                  <a:lnTo>
                    <a:pt x="171926" y="339497"/>
                  </a:lnTo>
                  <a:lnTo>
                    <a:pt x="175631" y="351508"/>
                  </a:lnTo>
                  <a:lnTo>
                    <a:pt x="178816" y="363572"/>
                  </a:lnTo>
                  <a:lnTo>
                    <a:pt x="181841" y="375432"/>
                  </a:lnTo>
                  <a:lnTo>
                    <a:pt x="184553" y="387175"/>
                  </a:lnTo>
                  <a:lnTo>
                    <a:pt x="186397" y="399127"/>
                  </a:lnTo>
                  <a:lnTo>
                    <a:pt x="187120" y="411464"/>
                  </a:lnTo>
                  <a:lnTo>
                    <a:pt x="186774" y="424208"/>
                  </a:lnTo>
                  <a:lnTo>
                    <a:pt x="185546" y="437302"/>
                  </a:lnTo>
                  <a:lnTo>
                    <a:pt x="183648" y="450653"/>
                  </a:lnTo>
                  <a:lnTo>
                    <a:pt x="181415" y="463582"/>
                  </a:lnTo>
                  <a:lnTo>
                    <a:pt x="179076" y="476110"/>
                  </a:lnTo>
                  <a:lnTo>
                    <a:pt x="176430" y="489336"/>
                  </a:lnTo>
                  <a:lnTo>
                    <a:pt x="173069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10628" y="2358383"/>
              <a:ext cx="269393" cy="515897"/>
            </a:xfrm>
            <a:custGeom>
              <a:avLst/>
              <a:gdLst/>
              <a:ahLst/>
              <a:cxnLst/>
              <a:rect l="0" t="0" r="0" b="0"/>
              <a:pathLst>
                <a:path w="269393" h="515897">
                  <a:moveTo>
                    <a:pt x="58822" y="0"/>
                  </a:moveTo>
                  <a:lnTo>
                    <a:pt x="55955" y="8868"/>
                  </a:lnTo>
                  <a:lnTo>
                    <a:pt x="53813" y="17855"/>
                  </a:lnTo>
                  <a:lnTo>
                    <a:pt x="52205" y="27860"/>
                  </a:lnTo>
                  <a:lnTo>
                    <a:pt x="50852" y="39186"/>
                  </a:lnTo>
                  <a:lnTo>
                    <a:pt x="49356" y="52294"/>
                  </a:lnTo>
                  <a:lnTo>
                    <a:pt x="47509" y="67263"/>
                  </a:lnTo>
                  <a:lnTo>
                    <a:pt x="45442" y="84025"/>
                  </a:lnTo>
                  <a:lnTo>
                    <a:pt x="43510" y="102547"/>
                  </a:lnTo>
                  <a:lnTo>
                    <a:pt x="41909" y="122621"/>
                  </a:lnTo>
                  <a:lnTo>
                    <a:pt x="40512" y="143453"/>
                  </a:lnTo>
                  <a:lnTo>
                    <a:pt x="38967" y="163815"/>
                  </a:lnTo>
                  <a:lnTo>
                    <a:pt x="37082" y="183059"/>
                  </a:lnTo>
                  <a:lnTo>
                    <a:pt x="34984" y="201078"/>
                  </a:lnTo>
                  <a:lnTo>
                    <a:pt x="33030" y="218028"/>
                  </a:lnTo>
                  <a:lnTo>
                    <a:pt x="31413" y="234144"/>
                  </a:lnTo>
                  <a:lnTo>
                    <a:pt x="30006" y="249970"/>
                  </a:lnTo>
                  <a:lnTo>
                    <a:pt x="28455" y="266298"/>
                  </a:lnTo>
                  <a:lnTo>
                    <a:pt x="26559" y="283519"/>
                  </a:lnTo>
                  <a:lnTo>
                    <a:pt x="24285" y="301667"/>
                  </a:lnTo>
                  <a:lnTo>
                    <a:pt x="21680" y="320607"/>
                  </a:lnTo>
                  <a:lnTo>
                    <a:pt x="18814" y="340161"/>
                  </a:lnTo>
                  <a:lnTo>
                    <a:pt x="15753" y="360003"/>
                  </a:lnTo>
                  <a:lnTo>
                    <a:pt x="12552" y="379695"/>
                  </a:lnTo>
                  <a:lnTo>
                    <a:pt x="9258" y="399006"/>
                  </a:lnTo>
                  <a:lnTo>
                    <a:pt x="6064" y="417734"/>
                  </a:lnTo>
                  <a:lnTo>
                    <a:pt x="3299" y="435624"/>
                  </a:lnTo>
                  <a:lnTo>
                    <a:pt x="1121" y="452598"/>
                  </a:lnTo>
                  <a:lnTo>
                    <a:pt x="0" y="467947"/>
                  </a:lnTo>
                  <a:lnTo>
                    <a:pt x="760" y="480294"/>
                  </a:lnTo>
                  <a:lnTo>
                    <a:pt x="3686" y="489150"/>
                  </a:lnTo>
                  <a:lnTo>
                    <a:pt x="8584" y="494807"/>
                  </a:lnTo>
                  <a:lnTo>
                    <a:pt x="15077" y="497873"/>
                  </a:lnTo>
                  <a:lnTo>
                    <a:pt x="22776" y="498978"/>
                  </a:lnTo>
                  <a:lnTo>
                    <a:pt x="31349" y="498658"/>
                  </a:lnTo>
                  <a:lnTo>
                    <a:pt x="40540" y="497331"/>
                  </a:lnTo>
                  <a:lnTo>
                    <a:pt x="50160" y="495312"/>
                  </a:lnTo>
                  <a:lnTo>
                    <a:pt x="60074" y="493151"/>
                  </a:lnTo>
                  <a:lnTo>
                    <a:pt x="70189" y="491613"/>
                  </a:lnTo>
                  <a:lnTo>
                    <a:pt x="80444" y="491058"/>
                  </a:lnTo>
                  <a:lnTo>
                    <a:pt x="90960" y="491330"/>
                  </a:lnTo>
                  <a:lnTo>
                    <a:pt x="102012" y="491969"/>
                  </a:lnTo>
                  <a:lnTo>
                    <a:pt x="113706" y="492659"/>
                  </a:lnTo>
                  <a:lnTo>
                    <a:pt x="125832" y="493424"/>
                  </a:lnTo>
                  <a:lnTo>
                    <a:pt x="137971" y="494536"/>
                  </a:lnTo>
                  <a:lnTo>
                    <a:pt x="149882" y="496128"/>
                  </a:lnTo>
                  <a:lnTo>
                    <a:pt x="161660" y="498026"/>
                  </a:lnTo>
                  <a:lnTo>
                    <a:pt x="173633" y="499846"/>
                  </a:lnTo>
                  <a:lnTo>
                    <a:pt x="185981" y="501372"/>
                  </a:lnTo>
                  <a:lnTo>
                    <a:pt x="198563" y="502719"/>
                  </a:lnTo>
                  <a:lnTo>
                    <a:pt x="211015" y="504231"/>
                  </a:lnTo>
                  <a:lnTo>
                    <a:pt x="223122" y="506095"/>
                  </a:lnTo>
                  <a:lnTo>
                    <a:pt x="234392" y="508187"/>
                  </a:lnTo>
                  <a:lnTo>
                    <a:pt x="245096" y="510357"/>
                  </a:lnTo>
                  <a:lnTo>
                    <a:pt x="256170" y="512800"/>
                  </a:lnTo>
                  <a:lnTo>
                    <a:pt x="269392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214318" y="2747937"/>
              <a:ext cx="7816" cy="147400"/>
            </a:xfrm>
            <a:custGeom>
              <a:avLst/>
              <a:gdLst/>
              <a:ahLst/>
              <a:cxnLst/>
              <a:rect l="0" t="0" r="0" b="0"/>
              <a:pathLst>
                <a:path w="7816" h="147400">
                  <a:moveTo>
                    <a:pt x="7815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8" y="27855"/>
                  </a:lnTo>
                  <a:lnTo>
                    <a:pt x="200" y="39009"/>
                  </a:lnTo>
                  <a:lnTo>
                    <a:pt x="0" y="51469"/>
                  </a:lnTo>
                  <a:lnTo>
                    <a:pt x="652" y="65167"/>
                  </a:lnTo>
                  <a:lnTo>
                    <a:pt x="1898" y="79525"/>
                  </a:lnTo>
                  <a:lnTo>
                    <a:pt x="3395" y="95176"/>
                  </a:lnTo>
                  <a:lnTo>
                    <a:pt x="5274" y="115729"/>
                  </a:lnTo>
                  <a:lnTo>
                    <a:pt x="781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243191" y="2600538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369533" y="2453139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5" y="47086"/>
                  </a:lnTo>
                  <a:lnTo>
                    <a:pt x="178" y="66007"/>
                  </a:lnTo>
                  <a:lnTo>
                    <a:pt x="826" y="86465"/>
                  </a:lnTo>
                  <a:lnTo>
                    <a:pt x="2074" y="108104"/>
                  </a:lnTo>
                  <a:lnTo>
                    <a:pt x="3727" y="130123"/>
                  </a:lnTo>
                  <a:lnTo>
                    <a:pt x="5375" y="151348"/>
                  </a:lnTo>
                  <a:lnTo>
                    <a:pt x="6778" y="171204"/>
                  </a:lnTo>
                  <a:lnTo>
                    <a:pt x="7871" y="189649"/>
                  </a:lnTo>
                  <a:lnTo>
                    <a:pt x="8679" y="206891"/>
                  </a:lnTo>
                  <a:lnTo>
                    <a:pt x="9257" y="223205"/>
                  </a:lnTo>
                  <a:lnTo>
                    <a:pt x="9661" y="239166"/>
                  </a:lnTo>
                  <a:lnTo>
                    <a:pt x="9942" y="255585"/>
                  </a:lnTo>
                  <a:lnTo>
                    <a:pt x="10132" y="272858"/>
                  </a:lnTo>
                  <a:lnTo>
                    <a:pt x="10262" y="290702"/>
                  </a:lnTo>
                  <a:lnTo>
                    <a:pt x="10350" y="308373"/>
                  </a:lnTo>
                  <a:lnTo>
                    <a:pt x="10413" y="325443"/>
                  </a:lnTo>
                  <a:lnTo>
                    <a:pt x="10626" y="341819"/>
                  </a:lnTo>
                  <a:lnTo>
                    <a:pt x="11300" y="357574"/>
                  </a:lnTo>
                  <a:lnTo>
                    <a:pt x="12567" y="372828"/>
                  </a:lnTo>
                  <a:lnTo>
                    <a:pt x="14240" y="387484"/>
                  </a:lnTo>
                  <a:lnTo>
                    <a:pt x="16076" y="402870"/>
                  </a:lnTo>
                  <a:lnTo>
                    <a:pt x="18238" y="422577"/>
                  </a:lnTo>
                  <a:lnTo>
                    <a:pt x="21057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08331" y="2537367"/>
              <a:ext cx="150716" cy="389556"/>
            </a:xfrm>
            <a:custGeom>
              <a:avLst/>
              <a:gdLst/>
              <a:ahLst/>
              <a:cxnLst/>
              <a:rect l="0" t="0" r="0" b="0"/>
              <a:pathLst>
                <a:path w="150716" h="389556">
                  <a:moveTo>
                    <a:pt x="150715" y="0"/>
                  </a:moveTo>
                  <a:lnTo>
                    <a:pt x="144847" y="8802"/>
                  </a:lnTo>
                  <a:lnTo>
                    <a:pt x="139283" y="17148"/>
                  </a:lnTo>
                  <a:lnTo>
                    <a:pt x="133484" y="25842"/>
                  </a:lnTo>
                  <a:lnTo>
                    <a:pt x="127403" y="34791"/>
                  </a:lnTo>
                  <a:lnTo>
                    <a:pt x="121073" y="43637"/>
                  </a:lnTo>
                  <a:lnTo>
                    <a:pt x="114545" y="52176"/>
                  </a:lnTo>
                  <a:lnTo>
                    <a:pt x="107869" y="60365"/>
                  </a:lnTo>
                  <a:lnTo>
                    <a:pt x="101087" y="68242"/>
                  </a:lnTo>
                  <a:lnTo>
                    <a:pt x="94224" y="75877"/>
                  </a:lnTo>
                  <a:lnTo>
                    <a:pt x="87142" y="83496"/>
                  </a:lnTo>
                  <a:lnTo>
                    <a:pt x="79548" y="91457"/>
                  </a:lnTo>
                  <a:lnTo>
                    <a:pt x="71331" y="99926"/>
                  </a:lnTo>
                  <a:lnTo>
                    <a:pt x="62693" y="108734"/>
                  </a:lnTo>
                  <a:lnTo>
                    <a:pt x="54048" y="117493"/>
                  </a:lnTo>
                  <a:lnTo>
                    <a:pt x="45641" y="125976"/>
                  </a:lnTo>
                  <a:lnTo>
                    <a:pt x="37540" y="134130"/>
                  </a:lnTo>
                  <a:lnTo>
                    <a:pt x="29719" y="141984"/>
                  </a:lnTo>
                  <a:lnTo>
                    <a:pt x="22136" y="149609"/>
                  </a:lnTo>
                  <a:lnTo>
                    <a:pt x="15060" y="157391"/>
                  </a:lnTo>
                  <a:lnTo>
                    <a:pt x="9061" y="165995"/>
                  </a:lnTo>
                  <a:lnTo>
                    <a:pt x="4367" y="175712"/>
                  </a:lnTo>
                  <a:lnTo>
                    <a:pt x="1216" y="186343"/>
                  </a:lnTo>
                  <a:lnTo>
                    <a:pt x="0" y="197397"/>
                  </a:lnTo>
                  <a:lnTo>
                    <a:pt x="740" y="208535"/>
                  </a:lnTo>
                  <a:lnTo>
                    <a:pt x="3169" y="219606"/>
                  </a:lnTo>
                  <a:lnTo>
                    <a:pt x="6926" y="230565"/>
                  </a:lnTo>
                  <a:lnTo>
                    <a:pt x="11674" y="241414"/>
                  </a:lnTo>
                  <a:lnTo>
                    <a:pt x="17300" y="252174"/>
                  </a:lnTo>
                  <a:lnTo>
                    <a:pt x="23898" y="262864"/>
                  </a:lnTo>
                  <a:lnTo>
                    <a:pt x="31450" y="273505"/>
                  </a:lnTo>
                  <a:lnTo>
                    <a:pt x="39979" y="284110"/>
                  </a:lnTo>
                  <a:lnTo>
                    <a:pt x="49613" y="294691"/>
                  </a:lnTo>
                  <a:lnTo>
                    <a:pt x="60312" y="305250"/>
                  </a:lnTo>
                  <a:lnTo>
                    <a:pt x="71582" y="315630"/>
                  </a:lnTo>
                  <a:lnTo>
                    <a:pt x="82606" y="325526"/>
                  </a:lnTo>
                  <a:lnTo>
                    <a:pt x="92942" y="334812"/>
                  </a:lnTo>
                  <a:lnTo>
                    <a:pt x="102507" y="343522"/>
                  </a:lnTo>
                  <a:lnTo>
                    <a:pt x="111393" y="351759"/>
                  </a:lnTo>
                  <a:lnTo>
                    <a:pt x="119731" y="359625"/>
                  </a:lnTo>
                  <a:lnTo>
                    <a:pt x="127356" y="366917"/>
                  </a:lnTo>
                  <a:lnTo>
                    <a:pt x="134546" y="373839"/>
                  </a:lnTo>
                  <a:lnTo>
                    <a:pt x="141934" y="381000"/>
                  </a:lnTo>
                  <a:lnTo>
                    <a:pt x="150715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537989" y="2674031"/>
              <a:ext cx="263214" cy="272565"/>
            </a:xfrm>
            <a:custGeom>
              <a:avLst/>
              <a:gdLst/>
              <a:ahLst/>
              <a:cxnLst/>
              <a:rect l="0" t="0" r="0" b="0"/>
              <a:pathLst>
                <a:path w="263214" h="272565">
                  <a:moveTo>
                    <a:pt x="0" y="94963"/>
                  </a:moveTo>
                  <a:lnTo>
                    <a:pt x="14670" y="94964"/>
                  </a:lnTo>
                  <a:lnTo>
                    <a:pt x="28580" y="94963"/>
                  </a:lnTo>
                  <a:lnTo>
                    <a:pt x="43073" y="94963"/>
                  </a:lnTo>
                  <a:lnTo>
                    <a:pt x="58102" y="94963"/>
                  </a:lnTo>
                  <a:lnTo>
                    <a:pt x="73279" y="94963"/>
                  </a:lnTo>
                  <a:lnTo>
                    <a:pt x="88341" y="94959"/>
                  </a:lnTo>
                  <a:lnTo>
                    <a:pt x="103033" y="94786"/>
                  </a:lnTo>
                  <a:lnTo>
                    <a:pt x="117045" y="94138"/>
                  </a:lnTo>
                  <a:lnTo>
                    <a:pt x="130279" y="92880"/>
                  </a:lnTo>
                  <a:lnTo>
                    <a:pt x="142809" y="90882"/>
                  </a:lnTo>
                  <a:lnTo>
                    <a:pt x="154771" y="87937"/>
                  </a:lnTo>
                  <a:lnTo>
                    <a:pt x="166294" y="84023"/>
                  </a:lnTo>
                  <a:lnTo>
                    <a:pt x="177171" y="79106"/>
                  </a:lnTo>
                  <a:lnTo>
                    <a:pt x="186878" y="73057"/>
                  </a:lnTo>
                  <a:lnTo>
                    <a:pt x="195209" y="65913"/>
                  </a:lnTo>
                  <a:lnTo>
                    <a:pt x="201785" y="57847"/>
                  </a:lnTo>
                  <a:lnTo>
                    <a:pt x="205922" y="49061"/>
                  </a:lnTo>
                  <a:lnTo>
                    <a:pt x="207469" y="39755"/>
                  </a:lnTo>
                  <a:lnTo>
                    <a:pt x="206404" y="30406"/>
                  </a:lnTo>
                  <a:lnTo>
                    <a:pt x="202581" y="21743"/>
                  </a:lnTo>
                  <a:lnTo>
                    <a:pt x="196202" y="14115"/>
                  </a:lnTo>
                  <a:lnTo>
                    <a:pt x="187870" y="7843"/>
                  </a:lnTo>
                  <a:lnTo>
                    <a:pt x="178385" y="3378"/>
                  </a:lnTo>
                  <a:lnTo>
                    <a:pt x="168306" y="790"/>
                  </a:lnTo>
                  <a:lnTo>
                    <a:pt x="157781" y="0"/>
                  </a:lnTo>
                  <a:lnTo>
                    <a:pt x="146657" y="975"/>
                  </a:lnTo>
                  <a:lnTo>
                    <a:pt x="134884" y="3519"/>
                  </a:lnTo>
                  <a:lnTo>
                    <a:pt x="122689" y="7496"/>
                  </a:lnTo>
                  <a:lnTo>
                    <a:pt x="110495" y="12905"/>
                  </a:lnTo>
                  <a:lnTo>
                    <a:pt x="98553" y="19615"/>
                  </a:lnTo>
                  <a:lnTo>
                    <a:pt x="87093" y="27389"/>
                  </a:lnTo>
                  <a:lnTo>
                    <a:pt x="76396" y="35978"/>
                  </a:lnTo>
                  <a:lnTo>
                    <a:pt x="66536" y="45166"/>
                  </a:lnTo>
                  <a:lnTo>
                    <a:pt x="57424" y="54945"/>
                  </a:lnTo>
                  <a:lnTo>
                    <a:pt x="48909" y="65495"/>
                  </a:lnTo>
                  <a:lnTo>
                    <a:pt x="40848" y="76852"/>
                  </a:lnTo>
                  <a:lnTo>
                    <a:pt x="33279" y="88920"/>
                  </a:lnTo>
                  <a:lnTo>
                    <a:pt x="26415" y="101553"/>
                  </a:lnTo>
                  <a:lnTo>
                    <a:pt x="20328" y="114609"/>
                  </a:lnTo>
                  <a:lnTo>
                    <a:pt x="15427" y="127970"/>
                  </a:lnTo>
                  <a:lnTo>
                    <a:pt x="12497" y="141545"/>
                  </a:lnTo>
                  <a:lnTo>
                    <a:pt x="11786" y="155264"/>
                  </a:lnTo>
                  <a:lnTo>
                    <a:pt x="12921" y="168917"/>
                  </a:lnTo>
                  <a:lnTo>
                    <a:pt x="15202" y="182165"/>
                  </a:lnTo>
                  <a:lnTo>
                    <a:pt x="18106" y="194849"/>
                  </a:lnTo>
                  <a:lnTo>
                    <a:pt x="21492" y="206825"/>
                  </a:lnTo>
                  <a:lnTo>
                    <a:pt x="25509" y="217875"/>
                  </a:lnTo>
                  <a:lnTo>
                    <a:pt x="30210" y="227975"/>
                  </a:lnTo>
                  <a:lnTo>
                    <a:pt x="35688" y="237250"/>
                  </a:lnTo>
                  <a:lnTo>
                    <a:pt x="42129" y="245874"/>
                  </a:lnTo>
                  <a:lnTo>
                    <a:pt x="49551" y="253999"/>
                  </a:lnTo>
                  <a:lnTo>
                    <a:pt x="58148" y="261271"/>
                  </a:lnTo>
                  <a:lnTo>
                    <a:pt x="68355" y="266872"/>
                  </a:lnTo>
                  <a:lnTo>
                    <a:pt x="80252" y="270489"/>
                  </a:lnTo>
                  <a:lnTo>
                    <a:pt x="93308" y="272272"/>
                  </a:lnTo>
                  <a:lnTo>
                    <a:pt x="106603" y="272564"/>
                  </a:lnTo>
                  <a:lnTo>
                    <a:pt x="119581" y="271724"/>
                  </a:lnTo>
                  <a:lnTo>
                    <a:pt x="132226" y="270060"/>
                  </a:lnTo>
                  <a:lnTo>
                    <a:pt x="144856" y="267815"/>
                  </a:lnTo>
                  <a:lnTo>
                    <a:pt x="157680" y="265160"/>
                  </a:lnTo>
                  <a:lnTo>
                    <a:pt x="170598" y="262058"/>
                  </a:lnTo>
                  <a:lnTo>
                    <a:pt x="183285" y="258291"/>
                  </a:lnTo>
                  <a:lnTo>
                    <a:pt x="195561" y="253800"/>
                  </a:lnTo>
                  <a:lnTo>
                    <a:pt x="207344" y="248966"/>
                  </a:lnTo>
                  <a:lnTo>
                    <a:pt x="219937" y="244051"/>
                  </a:lnTo>
                  <a:lnTo>
                    <a:pt x="236678" y="238624"/>
                  </a:lnTo>
                  <a:lnTo>
                    <a:pt x="263213" y="2318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01285" y="2568953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347440"/>
                  </a:moveTo>
                  <a:lnTo>
                    <a:pt x="20990" y="335638"/>
                  </a:lnTo>
                  <a:lnTo>
                    <a:pt x="20349" y="323869"/>
                  </a:lnTo>
                  <a:lnTo>
                    <a:pt x="19057" y="310974"/>
                  </a:lnTo>
                  <a:lnTo>
                    <a:pt x="17370" y="296954"/>
                  </a:lnTo>
                  <a:lnTo>
                    <a:pt x="15702" y="281977"/>
                  </a:lnTo>
                  <a:lnTo>
                    <a:pt x="14289" y="266250"/>
                  </a:lnTo>
                  <a:lnTo>
                    <a:pt x="13191" y="249801"/>
                  </a:lnTo>
                  <a:lnTo>
                    <a:pt x="12381" y="232481"/>
                  </a:lnTo>
                  <a:lnTo>
                    <a:pt x="11802" y="214277"/>
                  </a:lnTo>
                  <a:lnTo>
                    <a:pt x="11395" y="195309"/>
                  </a:lnTo>
                  <a:lnTo>
                    <a:pt x="11116" y="175737"/>
                  </a:lnTo>
                  <a:lnTo>
                    <a:pt x="10920" y="155718"/>
                  </a:lnTo>
                  <a:lnTo>
                    <a:pt x="10617" y="135375"/>
                  </a:lnTo>
                  <a:lnTo>
                    <a:pt x="9881" y="114806"/>
                  </a:lnTo>
                  <a:lnTo>
                    <a:pt x="8574" y="94102"/>
                  </a:lnTo>
                  <a:lnTo>
                    <a:pt x="6872" y="74031"/>
                  </a:lnTo>
                  <a:lnTo>
                    <a:pt x="5014" y="53954"/>
                  </a:lnTo>
                  <a:lnTo>
                    <a:pt x="2835" y="309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064415" y="2453139"/>
              <a:ext cx="370549" cy="493021"/>
            </a:xfrm>
            <a:custGeom>
              <a:avLst/>
              <a:gdLst/>
              <a:ahLst/>
              <a:cxnLst/>
              <a:rect l="0" t="0" r="0" b="0"/>
              <a:pathLst>
                <a:path w="370549" h="493021">
                  <a:moveTo>
                    <a:pt x="21056" y="0"/>
                  </a:moveTo>
                  <a:lnTo>
                    <a:pt x="29992" y="5801"/>
                  </a:lnTo>
                  <a:lnTo>
                    <a:pt x="39619" y="10725"/>
                  </a:lnTo>
                  <a:lnTo>
                    <a:pt x="50907" y="15228"/>
                  </a:lnTo>
                  <a:lnTo>
                    <a:pt x="63574" y="19449"/>
                  </a:lnTo>
                  <a:lnTo>
                    <a:pt x="77053" y="23462"/>
                  </a:lnTo>
                  <a:lnTo>
                    <a:pt x="90925" y="27324"/>
                  </a:lnTo>
                  <a:lnTo>
                    <a:pt x="104961" y="31076"/>
                  </a:lnTo>
                  <a:lnTo>
                    <a:pt x="119052" y="34752"/>
                  </a:lnTo>
                  <a:lnTo>
                    <a:pt x="133159" y="38383"/>
                  </a:lnTo>
                  <a:lnTo>
                    <a:pt x="147425" y="42314"/>
                  </a:lnTo>
                  <a:lnTo>
                    <a:pt x="162155" y="47171"/>
                  </a:lnTo>
                  <a:lnTo>
                    <a:pt x="177474" y="53222"/>
                  </a:lnTo>
                  <a:lnTo>
                    <a:pt x="193188" y="60406"/>
                  </a:lnTo>
                  <a:lnTo>
                    <a:pt x="208891" y="68524"/>
                  </a:lnTo>
                  <a:lnTo>
                    <a:pt x="224334" y="77351"/>
                  </a:lnTo>
                  <a:lnTo>
                    <a:pt x="239126" y="86531"/>
                  </a:lnTo>
                  <a:lnTo>
                    <a:pt x="252681" y="95606"/>
                  </a:lnTo>
                  <a:lnTo>
                    <a:pt x="264794" y="104333"/>
                  </a:lnTo>
                  <a:lnTo>
                    <a:pt x="275588" y="112666"/>
                  </a:lnTo>
                  <a:lnTo>
                    <a:pt x="285315" y="120648"/>
                  </a:lnTo>
                  <a:lnTo>
                    <a:pt x="294237" y="128362"/>
                  </a:lnTo>
                  <a:lnTo>
                    <a:pt x="302742" y="136206"/>
                  </a:lnTo>
                  <a:lnTo>
                    <a:pt x="311307" y="144851"/>
                  </a:lnTo>
                  <a:lnTo>
                    <a:pt x="320180" y="154602"/>
                  </a:lnTo>
                  <a:lnTo>
                    <a:pt x="329092" y="165424"/>
                  </a:lnTo>
                  <a:lnTo>
                    <a:pt x="337388" y="177139"/>
                  </a:lnTo>
                  <a:lnTo>
                    <a:pt x="344743" y="189539"/>
                  </a:lnTo>
                  <a:lnTo>
                    <a:pt x="351154" y="202442"/>
                  </a:lnTo>
                  <a:lnTo>
                    <a:pt x="356769" y="215701"/>
                  </a:lnTo>
                  <a:lnTo>
                    <a:pt x="361757" y="229204"/>
                  </a:lnTo>
                  <a:lnTo>
                    <a:pt x="365954" y="242711"/>
                  </a:lnTo>
                  <a:lnTo>
                    <a:pt x="368876" y="255859"/>
                  </a:lnTo>
                  <a:lnTo>
                    <a:pt x="370362" y="268486"/>
                  </a:lnTo>
                  <a:lnTo>
                    <a:pt x="370548" y="280762"/>
                  </a:lnTo>
                  <a:lnTo>
                    <a:pt x="369685" y="293079"/>
                  </a:lnTo>
                  <a:lnTo>
                    <a:pt x="368026" y="305657"/>
                  </a:lnTo>
                  <a:lnTo>
                    <a:pt x="365625" y="318224"/>
                  </a:lnTo>
                  <a:lnTo>
                    <a:pt x="362344" y="330135"/>
                  </a:lnTo>
                  <a:lnTo>
                    <a:pt x="358176" y="341083"/>
                  </a:lnTo>
                  <a:lnTo>
                    <a:pt x="353244" y="351401"/>
                  </a:lnTo>
                  <a:lnTo>
                    <a:pt x="347709" y="361857"/>
                  </a:lnTo>
                  <a:lnTo>
                    <a:pt x="341725" y="372885"/>
                  </a:lnTo>
                  <a:lnTo>
                    <a:pt x="335419" y="384259"/>
                  </a:lnTo>
                  <a:lnTo>
                    <a:pt x="328887" y="395295"/>
                  </a:lnTo>
                  <a:lnTo>
                    <a:pt x="322184" y="405610"/>
                  </a:lnTo>
                  <a:lnTo>
                    <a:pt x="314870" y="415147"/>
                  </a:lnTo>
                  <a:lnTo>
                    <a:pt x="306055" y="424005"/>
                  </a:lnTo>
                  <a:lnTo>
                    <a:pt x="295377" y="432331"/>
                  </a:lnTo>
                  <a:lnTo>
                    <a:pt x="282949" y="440261"/>
                  </a:lnTo>
                  <a:lnTo>
                    <a:pt x="269086" y="447906"/>
                  </a:lnTo>
                  <a:lnTo>
                    <a:pt x="254138" y="455348"/>
                  </a:lnTo>
                  <a:lnTo>
                    <a:pt x="238729" y="462484"/>
                  </a:lnTo>
                  <a:lnTo>
                    <a:pt x="223707" y="469050"/>
                  </a:lnTo>
                  <a:lnTo>
                    <a:pt x="209491" y="474943"/>
                  </a:lnTo>
                  <a:lnTo>
                    <a:pt x="195814" y="480051"/>
                  </a:lnTo>
                  <a:lnTo>
                    <a:pt x="181944" y="484185"/>
                  </a:lnTo>
                  <a:lnTo>
                    <a:pt x="167457" y="487334"/>
                  </a:lnTo>
                  <a:lnTo>
                    <a:pt x="152266" y="489635"/>
                  </a:lnTo>
                  <a:lnTo>
                    <a:pt x="136449" y="491271"/>
                  </a:lnTo>
                  <a:lnTo>
                    <a:pt x="120145" y="492407"/>
                  </a:lnTo>
                  <a:lnTo>
                    <a:pt x="103803" y="493020"/>
                  </a:lnTo>
                  <a:lnTo>
                    <a:pt x="88145" y="492907"/>
                  </a:lnTo>
                  <a:lnTo>
                    <a:pt x="73514" y="492017"/>
                  </a:lnTo>
                  <a:lnTo>
                    <a:pt x="59964" y="490399"/>
                  </a:lnTo>
                  <a:lnTo>
                    <a:pt x="45906" y="487863"/>
                  </a:lnTo>
                  <a:lnTo>
                    <a:pt x="27872" y="483067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443268" y="2727026"/>
              <a:ext cx="221271" cy="225469"/>
            </a:xfrm>
            <a:custGeom>
              <a:avLst/>
              <a:gdLst/>
              <a:ahLst/>
              <a:cxnLst/>
              <a:rect l="0" t="0" r="0" b="0"/>
              <a:pathLst>
                <a:path w="221271" h="225469">
                  <a:moveTo>
                    <a:pt x="172" y="105139"/>
                  </a:moveTo>
                  <a:lnTo>
                    <a:pt x="8974" y="102206"/>
                  </a:lnTo>
                  <a:lnTo>
                    <a:pt x="17321" y="99423"/>
                  </a:lnTo>
                  <a:lnTo>
                    <a:pt x="26019" y="96524"/>
                  </a:lnTo>
                  <a:lnTo>
                    <a:pt x="35140" y="93483"/>
                  </a:lnTo>
                  <a:lnTo>
                    <a:pt x="44635" y="90318"/>
                  </a:lnTo>
                  <a:lnTo>
                    <a:pt x="54427" y="87054"/>
                  </a:lnTo>
                  <a:lnTo>
                    <a:pt x="64441" y="83717"/>
                  </a:lnTo>
                  <a:lnTo>
                    <a:pt x="74615" y="80325"/>
                  </a:lnTo>
                  <a:lnTo>
                    <a:pt x="84900" y="76892"/>
                  </a:lnTo>
                  <a:lnTo>
                    <a:pt x="95265" y="73264"/>
                  </a:lnTo>
                  <a:lnTo>
                    <a:pt x="105683" y="69144"/>
                  </a:lnTo>
                  <a:lnTo>
                    <a:pt x="116123" y="64396"/>
                  </a:lnTo>
                  <a:lnTo>
                    <a:pt x="126083" y="58732"/>
                  </a:lnTo>
                  <a:lnTo>
                    <a:pt x="134633" y="51641"/>
                  </a:lnTo>
                  <a:lnTo>
                    <a:pt x="141361" y="42990"/>
                  </a:lnTo>
                  <a:lnTo>
                    <a:pt x="145707" y="33435"/>
                  </a:lnTo>
                  <a:lnTo>
                    <a:pt x="146743" y="24176"/>
                  </a:lnTo>
                  <a:lnTo>
                    <a:pt x="144288" y="15892"/>
                  </a:lnTo>
                  <a:lnTo>
                    <a:pt x="138927" y="9046"/>
                  </a:lnTo>
                  <a:lnTo>
                    <a:pt x="131602" y="4131"/>
                  </a:lnTo>
                  <a:lnTo>
                    <a:pt x="123056" y="1203"/>
                  </a:lnTo>
                  <a:lnTo>
                    <a:pt x="113765" y="0"/>
                  </a:lnTo>
                  <a:lnTo>
                    <a:pt x="104019" y="158"/>
                  </a:lnTo>
                  <a:lnTo>
                    <a:pt x="93996" y="1333"/>
                  </a:lnTo>
                  <a:lnTo>
                    <a:pt x="83963" y="3404"/>
                  </a:lnTo>
                  <a:lnTo>
                    <a:pt x="74293" y="6463"/>
                  </a:lnTo>
                  <a:lnTo>
                    <a:pt x="65155" y="10484"/>
                  </a:lnTo>
                  <a:lnTo>
                    <a:pt x="56542" y="15489"/>
                  </a:lnTo>
                  <a:lnTo>
                    <a:pt x="48370" y="21605"/>
                  </a:lnTo>
                  <a:lnTo>
                    <a:pt x="40541" y="28797"/>
                  </a:lnTo>
                  <a:lnTo>
                    <a:pt x="33130" y="36898"/>
                  </a:lnTo>
                  <a:lnTo>
                    <a:pt x="26372" y="45707"/>
                  </a:lnTo>
                  <a:lnTo>
                    <a:pt x="20342" y="55038"/>
                  </a:lnTo>
                  <a:lnTo>
                    <a:pt x="14970" y="64744"/>
                  </a:lnTo>
                  <a:lnTo>
                    <a:pt x="10127" y="74711"/>
                  </a:lnTo>
                  <a:lnTo>
                    <a:pt x="5697" y="84855"/>
                  </a:lnTo>
                  <a:lnTo>
                    <a:pt x="2061" y="94955"/>
                  </a:lnTo>
                  <a:lnTo>
                    <a:pt x="55" y="104662"/>
                  </a:lnTo>
                  <a:lnTo>
                    <a:pt x="0" y="113831"/>
                  </a:lnTo>
                  <a:lnTo>
                    <a:pt x="1592" y="122803"/>
                  </a:lnTo>
                  <a:lnTo>
                    <a:pt x="4188" y="132279"/>
                  </a:lnTo>
                  <a:lnTo>
                    <a:pt x="7306" y="142615"/>
                  </a:lnTo>
                  <a:lnTo>
                    <a:pt x="10838" y="153507"/>
                  </a:lnTo>
                  <a:lnTo>
                    <a:pt x="14952" y="164212"/>
                  </a:lnTo>
                  <a:lnTo>
                    <a:pt x="19715" y="174302"/>
                  </a:lnTo>
                  <a:lnTo>
                    <a:pt x="25064" y="183686"/>
                  </a:lnTo>
                  <a:lnTo>
                    <a:pt x="30887" y="192442"/>
                  </a:lnTo>
                  <a:lnTo>
                    <a:pt x="37080" y="200689"/>
                  </a:lnTo>
                  <a:lnTo>
                    <a:pt x="44037" y="208227"/>
                  </a:lnTo>
                  <a:lnTo>
                    <a:pt x="52605" y="214545"/>
                  </a:lnTo>
                  <a:lnTo>
                    <a:pt x="63105" y="219459"/>
                  </a:lnTo>
                  <a:lnTo>
                    <a:pt x="75072" y="222930"/>
                  </a:lnTo>
                  <a:lnTo>
                    <a:pt x="87562" y="224894"/>
                  </a:lnTo>
                  <a:lnTo>
                    <a:pt x="99965" y="225468"/>
                  </a:lnTo>
                  <a:lnTo>
                    <a:pt x="112205" y="224736"/>
                  </a:lnTo>
                  <a:lnTo>
                    <a:pt x="124556" y="222658"/>
                  </a:lnTo>
                  <a:lnTo>
                    <a:pt x="137185" y="219337"/>
                  </a:lnTo>
                  <a:lnTo>
                    <a:pt x="149800" y="214991"/>
                  </a:lnTo>
                  <a:lnTo>
                    <a:pt x="161752" y="209857"/>
                  </a:lnTo>
                  <a:lnTo>
                    <a:pt x="172715" y="204152"/>
                  </a:lnTo>
                  <a:lnTo>
                    <a:pt x="182597" y="198152"/>
                  </a:lnTo>
                  <a:lnTo>
                    <a:pt x="192430" y="191510"/>
                  </a:lnTo>
                  <a:lnTo>
                    <a:pt x="204194" y="182530"/>
                  </a:lnTo>
                  <a:lnTo>
                    <a:pt x="221270" y="168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638327" y="2716776"/>
              <a:ext cx="178767" cy="241732"/>
            </a:xfrm>
            <a:custGeom>
              <a:avLst/>
              <a:gdLst/>
              <a:ahLst/>
              <a:cxnLst/>
              <a:rect l="0" t="0" r="0" b="0"/>
              <a:pathLst>
                <a:path w="178767" h="241732">
                  <a:moveTo>
                    <a:pt x="47268" y="104861"/>
                  </a:moveTo>
                  <a:lnTo>
                    <a:pt x="50135" y="116596"/>
                  </a:lnTo>
                  <a:lnTo>
                    <a:pt x="52277" y="127725"/>
                  </a:lnTo>
                  <a:lnTo>
                    <a:pt x="53880" y="139328"/>
                  </a:lnTo>
                  <a:lnTo>
                    <a:pt x="55061" y="151662"/>
                  </a:lnTo>
                  <a:lnTo>
                    <a:pt x="55910" y="164970"/>
                  </a:lnTo>
                  <a:lnTo>
                    <a:pt x="56493" y="179247"/>
                  </a:lnTo>
                  <a:lnTo>
                    <a:pt x="56389" y="193215"/>
                  </a:lnTo>
                  <a:lnTo>
                    <a:pt x="54728" y="204539"/>
                  </a:lnTo>
                  <a:lnTo>
                    <a:pt x="51171" y="212128"/>
                  </a:lnTo>
                  <a:lnTo>
                    <a:pt x="46171" y="215741"/>
                  </a:lnTo>
                  <a:lnTo>
                    <a:pt x="40666" y="215364"/>
                  </a:lnTo>
                  <a:lnTo>
                    <a:pt x="35260" y="211433"/>
                  </a:lnTo>
                  <a:lnTo>
                    <a:pt x="30022" y="204475"/>
                  </a:lnTo>
                  <a:lnTo>
                    <a:pt x="24681" y="194880"/>
                  </a:lnTo>
                  <a:lnTo>
                    <a:pt x="19064" y="183109"/>
                  </a:lnTo>
                  <a:lnTo>
                    <a:pt x="13463" y="169655"/>
                  </a:lnTo>
                  <a:lnTo>
                    <a:pt x="8527" y="154958"/>
                  </a:lnTo>
                  <a:lnTo>
                    <a:pt x="4580" y="139375"/>
                  </a:lnTo>
                  <a:lnTo>
                    <a:pt x="1777" y="123337"/>
                  </a:lnTo>
                  <a:lnTo>
                    <a:pt x="270" y="107343"/>
                  </a:lnTo>
                  <a:lnTo>
                    <a:pt x="0" y="91664"/>
                  </a:lnTo>
                  <a:lnTo>
                    <a:pt x="768" y="76525"/>
                  </a:lnTo>
                  <a:lnTo>
                    <a:pt x="2338" y="62198"/>
                  </a:lnTo>
                  <a:lnTo>
                    <a:pt x="4510" y="48754"/>
                  </a:lnTo>
                  <a:lnTo>
                    <a:pt x="7440" y="36419"/>
                  </a:lnTo>
                  <a:lnTo>
                    <a:pt x="11615" y="25652"/>
                  </a:lnTo>
                  <a:lnTo>
                    <a:pt x="17203" y="16566"/>
                  </a:lnTo>
                  <a:lnTo>
                    <a:pt x="24077" y="9293"/>
                  </a:lnTo>
                  <a:lnTo>
                    <a:pt x="31986" y="4148"/>
                  </a:lnTo>
                  <a:lnTo>
                    <a:pt x="40678" y="1099"/>
                  </a:lnTo>
                  <a:lnTo>
                    <a:pt x="49937" y="0"/>
                  </a:lnTo>
                  <a:lnTo>
                    <a:pt x="59597" y="766"/>
                  </a:lnTo>
                  <a:lnTo>
                    <a:pt x="69531" y="3170"/>
                  </a:lnTo>
                  <a:lnTo>
                    <a:pt x="79489" y="7053"/>
                  </a:lnTo>
                  <a:lnTo>
                    <a:pt x="89101" y="12399"/>
                  </a:lnTo>
                  <a:lnTo>
                    <a:pt x="98196" y="19068"/>
                  </a:lnTo>
                  <a:lnTo>
                    <a:pt x="106779" y="26815"/>
                  </a:lnTo>
                  <a:lnTo>
                    <a:pt x="114930" y="35384"/>
                  </a:lnTo>
                  <a:lnTo>
                    <a:pt x="122744" y="44560"/>
                  </a:lnTo>
                  <a:lnTo>
                    <a:pt x="130145" y="54331"/>
                  </a:lnTo>
                  <a:lnTo>
                    <a:pt x="136896" y="64875"/>
                  </a:lnTo>
                  <a:lnTo>
                    <a:pt x="142925" y="76219"/>
                  </a:lnTo>
                  <a:lnTo>
                    <a:pt x="148467" y="87940"/>
                  </a:lnTo>
                  <a:lnTo>
                    <a:pt x="153956" y="99274"/>
                  </a:lnTo>
                  <a:lnTo>
                    <a:pt x="159644" y="109831"/>
                  </a:lnTo>
                  <a:lnTo>
                    <a:pt x="165277" y="119886"/>
                  </a:lnTo>
                  <a:lnTo>
                    <a:pt x="170227" y="130164"/>
                  </a:lnTo>
                  <a:lnTo>
                    <a:pt x="174180" y="141078"/>
                  </a:lnTo>
                  <a:lnTo>
                    <a:pt x="176988" y="152545"/>
                  </a:lnTo>
                  <a:lnTo>
                    <a:pt x="178496" y="164176"/>
                  </a:lnTo>
                  <a:lnTo>
                    <a:pt x="178766" y="175704"/>
                  </a:lnTo>
                  <a:lnTo>
                    <a:pt x="177963" y="186966"/>
                  </a:lnTo>
                  <a:lnTo>
                    <a:pt x="176076" y="199144"/>
                  </a:lnTo>
                  <a:lnTo>
                    <a:pt x="171826" y="215538"/>
                  </a:lnTo>
                  <a:lnTo>
                    <a:pt x="163082" y="2417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836105" y="2774919"/>
              <a:ext cx="470673" cy="246760"/>
            </a:xfrm>
            <a:custGeom>
              <a:avLst/>
              <a:gdLst/>
              <a:ahLst/>
              <a:cxnLst/>
              <a:rect l="0" t="0" r="0" b="0"/>
              <a:pathLst>
                <a:path w="470673" h="246760">
                  <a:moveTo>
                    <a:pt x="102175" y="4604"/>
                  </a:moveTo>
                  <a:lnTo>
                    <a:pt x="93373" y="1804"/>
                  </a:lnTo>
                  <a:lnTo>
                    <a:pt x="85026" y="302"/>
                  </a:lnTo>
                  <a:lnTo>
                    <a:pt x="76332" y="0"/>
                  </a:lnTo>
                  <a:lnTo>
                    <a:pt x="67385" y="853"/>
                  </a:lnTo>
                  <a:lnTo>
                    <a:pt x="58538" y="2969"/>
                  </a:lnTo>
                  <a:lnTo>
                    <a:pt x="50000" y="6295"/>
                  </a:lnTo>
                  <a:lnTo>
                    <a:pt x="41810" y="10803"/>
                  </a:lnTo>
                  <a:lnTo>
                    <a:pt x="33933" y="16571"/>
                  </a:lnTo>
                  <a:lnTo>
                    <a:pt x="26312" y="23527"/>
                  </a:lnTo>
                  <a:lnTo>
                    <a:pt x="19211" y="31637"/>
                  </a:lnTo>
                  <a:lnTo>
                    <a:pt x="13195" y="40982"/>
                  </a:lnTo>
                  <a:lnTo>
                    <a:pt x="8482" y="51496"/>
                  </a:lnTo>
                  <a:lnTo>
                    <a:pt x="4978" y="63149"/>
                  </a:lnTo>
                  <a:lnTo>
                    <a:pt x="2460" y="76028"/>
                  </a:lnTo>
                  <a:lnTo>
                    <a:pt x="705" y="90053"/>
                  </a:lnTo>
                  <a:lnTo>
                    <a:pt x="0" y="104709"/>
                  </a:lnTo>
                  <a:lnTo>
                    <a:pt x="1107" y="119159"/>
                  </a:lnTo>
                  <a:lnTo>
                    <a:pt x="4296" y="132944"/>
                  </a:lnTo>
                  <a:lnTo>
                    <a:pt x="9388" y="145809"/>
                  </a:lnTo>
                  <a:lnTo>
                    <a:pt x="16019" y="157529"/>
                  </a:lnTo>
                  <a:lnTo>
                    <a:pt x="23822" y="168102"/>
                  </a:lnTo>
                  <a:lnTo>
                    <a:pt x="32805" y="177201"/>
                  </a:lnTo>
                  <a:lnTo>
                    <a:pt x="43338" y="184119"/>
                  </a:lnTo>
                  <a:lnTo>
                    <a:pt x="55485" y="188657"/>
                  </a:lnTo>
                  <a:lnTo>
                    <a:pt x="68726" y="190910"/>
                  </a:lnTo>
                  <a:lnTo>
                    <a:pt x="82151" y="190993"/>
                  </a:lnTo>
                  <a:lnTo>
                    <a:pt x="95212" y="189198"/>
                  </a:lnTo>
                  <a:lnTo>
                    <a:pt x="107573" y="185912"/>
                  </a:lnTo>
                  <a:lnTo>
                    <a:pt x="118949" y="181506"/>
                  </a:lnTo>
                  <a:lnTo>
                    <a:pt x="129295" y="176282"/>
                  </a:lnTo>
                  <a:lnTo>
                    <a:pt x="138581" y="170150"/>
                  </a:lnTo>
                  <a:lnTo>
                    <a:pt x="146688" y="162672"/>
                  </a:lnTo>
                  <a:lnTo>
                    <a:pt x="153657" y="153712"/>
                  </a:lnTo>
                  <a:lnTo>
                    <a:pt x="159339" y="143422"/>
                  </a:lnTo>
                  <a:lnTo>
                    <a:pt x="163334" y="132066"/>
                  </a:lnTo>
                  <a:lnTo>
                    <a:pt x="165577" y="119906"/>
                  </a:lnTo>
                  <a:lnTo>
                    <a:pt x="166287" y="107165"/>
                  </a:lnTo>
                  <a:lnTo>
                    <a:pt x="165784" y="94014"/>
                  </a:lnTo>
                  <a:lnTo>
                    <a:pt x="164370" y="80587"/>
                  </a:lnTo>
                  <a:lnTo>
                    <a:pt x="162136" y="67301"/>
                  </a:lnTo>
                  <a:lnTo>
                    <a:pt x="158966" y="54833"/>
                  </a:lnTo>
                  <a:lnTo>
                    <a:pt x="154865" y="43495"/>
                  </a:lnTo>
                  <a:lnTo>
                    <a:pt x="149636" y="33577"/>
                  </a:lnTo>
                  <a:lnTo>
                    <a:pt x="142838" y="25511"/>
                  </a:lnTo>
                  <a:lnTo>
                    <a:pt x="134392" y="19366"/>
                  </a:lnTo>
                  <a:lnTo>
                    <a:pt x="125339" y="15606"/>
                  </a:lnTo>
                  <a:lnTo>
                    <a:pt x="118772" y="15463"/>
                  </a:lnTo>
                  <a:lnTo>
                    <a:pt x="116973" y="18655"/>
                  </a:lnTo>
                  <a:lnTo>
                    <a:pt x="119116" y="23417"/>
                  </a:lnTo>
                  <a:lnTo>
                    <a:pt x="124016" y="29107"/>
                  </a:lnTo>
                  <a:lnTo>
                    <a:pt x="130780" y="35739"/>
                  </a:lnTo>
                  <a:lnTo>
                    <a:pt x="138795" y="43287"/>
                  </a:lnTo>
                  <a:lnTo>
                    <a:pt x="147647" y="51295"/>
                  </a:lnTo>
                  <a:lnTo>
                    <a:pt x="157056" y="58979"/>
                  </a:lnTo>
                  <a:lnTo>
                    <a:pt x="166830" y="65929"/>
                  </a:lnTo>
                  <a:lnTo>
                    <a:pt x="176515" y="72408"/>
                  </a:lnTo>
                  <a:lnTo>
                    <a:pt x="185416" y="79132"/>
                  </a:lnTo>
                  <a:lnTo>
                    <a:pt x="193225" y="86510"/>
                  </a:lnTo>
                  <a:lnTo>
                    <a:pt x="200301" y="94621"/>
                  </a:lnTo>
                  <a:lnTo>
                    <a:pt x="207435" y="103377"/>
                  </a:lnTo>
                  <a:lnTo>
                    <a:pt x="215082" y="112648"/>
                  </a:lnTo>
                  <a:lnTo>
                    <a:pt x="223036" y="122470"/>
                  </a:lnTo>
                  <a:lnTo>
                    <a:pt x="230624" y="133041"/>
                  </a:lnTo>
                  <a:lnTo>
                    <a:pt x="237450" y="144388"/>
                  </a:lnTo>
                  <a:lnTo>
                    <a:pt x="242738" y="155649"/>
                  </a:lnTo>
                  <a:lnTo>
                    <a:pt x="244919" y="163747"/>
                  </a:lnTo>
                  <a:lnTo>
                    <a:pt x="243957" y="166089"/>
                  </a:lnTo>
                  <a:lnTo>
                    <a:pt x="241541" y="163438"/>
                  </a:lnTo>
                  <a:lnTo>
                    <a:pt x="238705" y="157158"/>
                  </a:lnTo>
                  <a:lnTo>
                    <a:pt x="236090" y="148361"/>
                  </a:lnTo>
                  <a:lnTo>
                    <a:pt x="233954" y="137848"/>
                  </a:lnTo>
                  <a:lnTo>
                    <a:pt x="232162" y="126175"/>
                  </a:lnTo>
                  <a:lnTo>
                    <a:pt x="230336" y="113720"/>
                  </a:lnTo>
                  <a:lnTo>
                    <a:pt x="228253" y="100742"/>
                  </a:lnTo>
                  <a:lnTo>
                    <a:pt x="226021" y="87411"/>
                  </a:lnTo>
                  <a:lnTo>
                    <a:pt x="223973" y="73846"/>
                  </a:lnTo>
                  <a:lnTo>
                    <a:pt x="222312" y="60137"/>
                  </a:lnTo>
                  <a:lnTo>
                    <a:pt x="221554" y="46828"/>
                  </a:lnTo>
                  <a:lnTo>
                    <a:pt x="222567" y="34876"/>
                  </a:lnTo>
                  <a:lnTo>
                    <a:pt x="225661" y="24705"/>
                  </a:lnTo>
                  <a:lnTo>
                    <a:pt x="230504" y="16724"/>
                  </a:lnTo>
                  <a:lnTo>
                    <a:pt x="236428" y="11563"/>
                  </a:lnTo>
                  <a:lnTo>
                    <a:pt x="242927" y="9280"/>
                  </a:lnTo>
                  <a:lnTo>
                    <a:pt x="249709" y="9492"/>
                  </a:lnTo>
                  <a:lnTo>
                    <a:pt x="256627" y="11670"/>
                  </a:lnTo>
                  <a:lnTo>
                    <a:pt x="263608" y="15319"/>
                  </a:lnTo>
                  <a:lnTo>
                    <a:pt x="270615" y="20357"/>
                  </a:lnTo>
                  <a:lnTo>
                    <a:pt x="277632" y="27085"/>
                  </a:lnTo>
                  <a:lnTo>
                    <a:pt x="284658" y="35530"/>
                  </a:lnTo>
                  <a:lnTo>
                    <a:pt x="291852" y="45300"/>
                  </a:lnTo>
                  <a:lnTo>
                    <a:pt x="299523" y="55775"/>
                  </a:lnTo>
                  <a:lnTo>
                    <a:pt x="307785" y="66529"/>
                  </a:lnTo>
                  <a:lnTo>
                    <a:pt x="316112" y="77513"/>
                  </a:lnTo>
                  <a:lnTo>
                    <a:pt x="323485" y="88946"/>
                  </a:lnTo>
                  <a:lnTo>
                    <a:pt x="329378" y="100854"/>
                  </a:lnTo>
                  <a:lnTo>
                    <a:pt x="333010" y="110446"/>
                  </a:lnTo>
                  <a:lnTo>
                    <a:pt x="333884" y="113557"/>
                  </a:lnTo>
                  <a:lnTo>
                    <a:pt x="332990" y="110222"/>
                  </a:lnTo>
                  <a:lnTo>
                    <a:pt x="331411" y="102285"/>
                  </a:lnTo>
                  <a:lnTo>
                    <a:pt x="330182" y="91600"/>
                  </a:lnTo>
                  <a:lnTo>
                    <a:pt x="329804" y="79400"/>
                  </a:lnTo>
                  <a:lnTo>
                    <a:pt x="330515" y="66549"/>
                  </a:lnTo>
                  <a:lnTo>
                    <a:pt x="332503" y="53731"/>
                  </a:lnTo>
                  <a:lnTo>
                    <a:pt x="335730" y="41297"/>
                  </a:lnTo>
                  <a:lnTo>
                    <a:pt x="340165" y="30142"/>
                  </a:lnTo>
                  <a:lnTo>
                    <a:pt x="345881" y="21758"/>
                  </a:lnTo>
                  <a:lnTo>
                    <a:pt x="352791" y="16713"/>
                  </a:lnTo>
                  <a:lnTo>
                    <a:pt x="360530" y="14765"/>
                  </a:lnTo>
                  <a:lnTo>
                    <a:pt x="368563" y="15342"/>
                  </a:lnTo>
                  <a:lnTo>
                    <a:pt x="376554" y="17845"/>
                  </a:lnTo>
                  <a:lnTo>
                    <a:pt x="384377" y="22080"/>
                  </a:lnTo>
                  <a:lnTo>
                    <a:pt x="392008" y="28252"/>
                  </a:lnTo>
                  <a:lnTo>
                    <a:pt x="399475" y="36312"/>
                  </a:lnTo>
                  <a:lnTo>
                    <a:pt x="406811" y="45652"/>
                  </a:lnTo>
                  <a:lnTo>
                    <a:pt x="414051" y="55304"/>
                  </a:lnTo>
                  <a:lnTo>
                    <a:pt x="421217" y="64688"/>
                  </a:lnTo>
                  <a:lnTo>
                    <a:pt x="428167" y="73767"/>
                  </a:lnTo>
                  <a:lnTo>
                    <a:pt x="434608" y="82851"/>
                  </a:lnTo>
                  <a:lnTo>
                    <a:pt x="440421" y="92155"/>
                  </a:lnTo>
                  <a:lnTo>
                    <a:pt x="445647" y="102065"/>
                  </a:lnTo>
                  <a:lnTo>
                    <a:pt x="450390" y="113177"/>
                  </a:lnTo>
                  <a:lnTo>
                    <a:pt x="454763" y="125701"/>
                  </a:lnTo>
                  <a:lnTo>
                    <a:pt x="458700" y="139523"/>
                  </a:lnTo>
                  <a:lnTo>
                    <a:pt x="461972" y="154396"/>
                  </a:lnTo>
                  <a:lnTo>
                    <a:pt x="464509" y="170049"/>
                  </a:lnTo>
                  <a:lnTo>
                    <a:pt x="466385" y="185696"/>
                  </a:lnTo>
                  <a:lnTo>
                    <a:pt x="467932" y="201691"/>
                  </a:lnTo>
                  <a:lnTo>
                    <a:pt x="469283" y="220554"/>
                  </a:lnTo>
                  <a:lnTo>
                    <a:pt x="470672" y="246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380476" y="2832165"/>
              <a:ext cx="52644" cy="200043"/>
            </a:xfrm>
            <a:custGeom>
              <a:avLst/>
              <a:gdLst/>
              <a:ahLst/>
              <a:cxnLst/>
              <a:rect l="0" t="0" r="0" b="0"/>
              <a:pathLst>
                <a:path w="52644" h="200043">
                  <a:moveTo>
                    <a:pt x="0" y="0"/>
                  </a:moveTo>
                  <a:lnTo>
                    <a:pt x="5801" y="8936"/>
                  </a:lnTo>
                  <a:lnTo>
                    <a:pt x="10724" y="18563"/>
                  </a:lnTo>
                  <a:lnTo>
                    <a:pt x="15228" y="29855"/>
                  </a:lnTo>
                  <a:lnTo>
                    <a:pt x="19449" y="42695"/>
                  </a:lnTo>
                  <a:lnTo>
                    <a:pt x="23463" y="56823"/>
                  </a:lnTo>
                  <a:lnTo>
                    <a:pt x="27325" y="71943"/>
                  </a:lnTo>
                  <a:lnTo>
                    <a:pt x="31077" y="87632"/>
                  </a:lnTo>
                  <a:lnTo>
                    <a:pt x="34752" y="103372"/>
                  </a:lnTo>
                  <a:lnTo>
                    <a:pt x="38369" y="118867"/>
                  </a:lnTo>
                  <a:lnTo>
                    <a:pt x="41795" y="133817"/>
                  </a:lnTo>
                  <a:lnTo>
                    <a:pt x="45080" y="149497"/>
                  </a:lnTo>
                  <a:lnTo>
                    <a:pt x="48512" y="169518"/>
                  </a:lnTo>
                  <a:lnTo>
                    <a:pt x="52643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391005" y="2684766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6239" y="6239"/>
                  </a:lnTo>
                  <a:lnTo>
                    <a:pt x="11178" y="11179"/>
                  </a:ln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496893" y="2788530"/>
              <a:ext cx="178382" cy="233149"/>
            </a:xfrm>
            <a:custGeom>
              <a:avLst/>
              <a:gdLst/>
              <a:ahLst/>
              <a:cxnLst/>
              <a:rect l="0" t="0" r="0" b="0"/>
              <a:pathLst>
                <a:path w="178382" h="233149">
                  <a:moveTo>
                    <a:pt x="30982" y="127863"/>
                  </a:moveTo>
                  <a:lnTo>
                    <a:pt x="30982" y="139599"/>
                  </a:lnTo>
                  <a:lnTo>
                    <a:pt x="30982" y="150728"/>
                  </a:lnTo>
                  <a:lnTo>
                    <a:pt x="30982" y="162326"/>
                  </a:lnTo>
                  <a:lnTo>
                    <a:pt x="30982" y="174487"/>
                  </a:lnTo>
                  <a:lnTo>
                    <a:pt x="30982" y="187147"/>
                  </a:lnTo>
                  <a:lnTo>
                    <a:pt x="30973" y="200176"/>
                  </a:lnTo>
                  <a:lnTo>
                    <a:pt x="30607" y="212487"/>
                  </a:lnTo>
                  <a:lnTo>
                    <a:pt x="28615" y="222015"/>
                  </a:lnTo>
                  <a:lnTo>
                    <a:pt x="24647" y="227123"/>
                  </a:lnTo>
                  <a:lnTo>
                    <a:pt x="20148" y="226994"/>
                  </a:lnTo>
                  <a:lnTo>
                    <a:pt x="15741" y="222165"/>
                  </a:lnTo>
                  <a:lnTo>
                    <a:pt x="11710" y="213796"/>
                  </a:lnTo>
                  <a:lnTo>
                    <a:pt x="8347" y="203159"/>
                  </a:lnTo>
                  <a:lnTo>
                    <a:pt x="5738" y="191161"/>
                  </a:lnTo>
                  <a:lnTo>
                    <a:pt x="3811" y="178195"/>
                  </a:lnTo>
                  <a:lnTo>
                    <a:pt x="2432" y="164279"/>
                  </a:lnTo>
                  <a:lnTo>
                    <a:pt x="1466" y="149476"/>
                  </a:lnTo>
                  <a:lnTo>
                    <a:pt x="798" y="134093"/>
                  </a:lnTo>
                  <a:lnTo>
                    <a:pt x="343" y="118604"/>
                  </a:lnTo>
                  <a:lnTo>
                    <a:pt x="36" y="103297"/>
                  </a:lnTo>
                  <a:lnTo>
                    <a:pt x="0" y="88422"/>
                  </a:lnTo>
                  <a:lnTo>
                    <a:pt x="507" y="74279"/>
                  </a:lnTo>
                  <a:lnTo>
                    <a:pt x="1671" y="60957"/>
                  </a:lnTo>
                  <a:lnTo>
                    <a:pt x="3606" y="48537"/>
                  </a:lnTo>
                  <a:lnTo>
                    <a:pt x="6508" y="37180"/>
                  </a:lnTo>
                  <a:lnTo>
                    <a:pt x="10398" y="26880"/>
                  </a:lnTo>
                  <a:lnTo>
                    <a:pt x="15468" y="17808"/>
                  </a:lnTo>
                  <a:lnTo>
                    <a:pt x="22153" y="10385"/>
                  </a:lnTo>
                  <a:lnTo>
                    <a:pt x="30532" y="4701"/>
                  </a:lnTo>
                  <a:lnTo>
                    <a:pt x="40074" y="1037"/>
                  </a:lnTo>
                  <a:lnTo>
                    <a:pt x="49855" y="0"/>
                  </a:lnTo>
                  <a:lnTo>
                    <a:pt x="59323" y="1677"/>
                  </a:lnTo>
                  <a:lnTo>
                    <a:pt x="68456" y="5717"/>
                  </a:lnTo>
                  <a:lnTo>
                    <a:pt x="77574" y="11625"/>
                  </a:lnTo>
                  <a:lnTo>
                    <a:pt x="86888" y="18923"/>
                  </a:lnTo>
                  <a:lnTo>
                    <a:pt x="96294" y="27056"/>
                  </a:lnTo>
                  <a:lnTo>
                    <a:pt x="105471" y="35419"/>
                  </a:lnTo>
                  <a:lnTo>
                    <a:pt x="114238" y="43670"/>
                  </a:lnTo>
                  <a:lnTo>
                    <a:pt x="122414" y="51851"/>
                  </a:lnTo>
                  <a:lnTo>
                    <a:pt x="129753" y="60264"/>
                  </a:lnTo>
                  <a:lnTo>
                    <a:pt x="136206" y="69081"/>
                  </a:lnTo>
                  <a:lnTo>
                    <a:pt x="141877" y="78479"/>
                  </a:lnTo>
                  <a:lnTo>
                    <a:pt x="146928" y="88707"/>
                  </a:lnTo>
                  <a:lnTo>
                    <a:pt x="151514" y="99813"/>
                  </a:lnTo>
                  <a:lnTo>
                    <a:pt x="155767" y="111526"/>
                  </a:lnTo>
                  <a:lnTo>
                    <a:pt x="159783" y="123381"/>
                  </a:lnTo>
                  <a:lnTo>
                    <a:pt x="163631" y="135098"/>
                  </a:lnTo>
                  <a:lnTo>
                    <a:pt x="167200" y="146744"/>
                  </a:lnTo>
                  <a:lnTo>
                    <a:pt x="170218" y="158628"/>
                  </a:lnTo>
                  <a:lnTo>
                    <a:pt x="172579" y="170907"/>
                  </a:lnTo>
                  <a:lnTo>
                    <a:pt x="174338" y="183177"/>
                  </a:lnTo>
                  <a:lnTo>
                    <a:pt x="175792" y="195869"/>
                  </a:lnTo>
                  <a:lnTo>
                    <a:pt x="177066" y="211219"/>
                  </a:lnTo>
                  <a:lnTo>
                    <a:pt x="178381" y="2331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719151" y="2828976"/>
              <a:ext cx="240394" cy="234817"/>
            </a:xfrm>
            <a:custGeom>
              <a:avLst/>
              <a:gdLst/>
              <a:ahLst/>
              <a:cxnLst/>
              <a:rect l="0" t="0" r="0" b="0"/>
              <a:pathLst>
                <a:path w="240394" h="234817">
                  <a:moveTo>
                    <a:pt x="82465" y="192702"/>
                  </a:moveTo>
                  <a:lnTo>
                    <a:pt x="88333" y="186768"/>
                  </a:lnTo>
                  <a:lnTo>
                    <a:pt x="93897" y="180563"/>
                  </a:lnTo>
                  <a:lnTo>
                    <a:pt x="99691" y="173468"/>
                  </a:lnTo>
                  <a:lnTo>
                    <a:pt x="105600" y="165527"/>
                  </a:lnTo>
                  <a:lnTo>
                    <a:pt x="111281" y="156881"/>
                  </a:lnTo>
                  <a:lnTo>
                    <a:pt x="116552" y="147681"/>
                  </a:lnTo>
                  <a:lnTo>
                    <a:pt x="121230" y="137909"/>
                  </a:lnTo>
                  <a:lnTo>
                    <a:pt x="125067" y="127371"/>
                  </a:lnTo>
                  <a:lnTo>
                    <a:pt x="128011" y="116029"/>
                  </a:lnTo>
                  <a:lnTo>
                    <a:pt x="130004" y="104143"/>
                  </a:lnTo>
                  <a:lnTo>
                    <a:pt x="130900" y="92166"/>
                  </a:lnTo>
                  <a:lnTo>
                    <a:pt x="130721" y="80373"/>
                  </a:lnTo>
                  <a:lnTo>
                    <a:pt x="129466" y="69014"/>
                  </a:lnTo>
                  <a:lnTo>
                    <a:pt x="127029" y="58386"/>
                  </a:lnTo>
                  <a:lnTo>
                    <a:pt x="123464" y="48573"/>
                  </a:lnTo>
                  <a:lnTo>
                    <a:pt x="118954" y="39492"/>
                  </a:lnTo>
                  <a:lnTo>
                    <a:pt x="113710" y="30998"/>
                  </a:lnTo>
                  <a:lnTo>
                    <a:pt x="107916" y="22956"/>
                  </a:lnTo>
                  <a:lnTo>
                    <a:pt x="101399" y="15570"/>
                  </a:lnTo>
                  <a:lnTo>
                    <a:pt x="93661" y="9360"/>
                  </a:lnTo>
                  <a:lnTo>
                    <a:pt x="84536" y="4526"/>
                  </a:lnTo>
                  <a:lnTo>
                    <a:pt x="74475" y="1280"/>
                  </a:lnTo>
                  <a:lnTo>
                    <a:pt x="64337" y="0"/>
                  </a:lnTo>
                  <a:lnTo>
                    <a:pt x="54636" y="703"/>
                  </a:lnTo>
                  <a:lnTo>
                    <a:pt x="45684" y="3277"/>
                  </a:lnTo>
                  <a:lnTo>
                    <a:pt x="37751" y="7663"/>
                  </a:lnTo>
                  <a:lnTo>
                    <a:pt x="30864" y="13648"/>
                  </a:lnTo>
                  <a:lnTo>
                    <a:pt x="24884" y="20917"/>
                  </a:lnTo>
                  <a:lnTo>
                    <a:pt x="19620" y="29158"/>
                  </a:lnTo>
                  <a:lnTo>
                    <a:pt x="14889" y="38114"/>
                  </a:lnTo>
                  <a:lnTo>
                    <a:pt x="10708" y="47905"/>
                  </a:lnTo>
                  <a:lnTo>
                    <a:pt x="7271" y="58995"/>
                  </a:lnTo>
                  <a:lnTo>
                    <a:pt x="4626" y="71528"/>
                  </a:lnTo>
                  <a:lnTo>
                    <a:pt x="2679" y="85200"/>
                  </a:lnTo>
                  <a:lnTo>
                    <a:pt x="1287" y="99448"/>
                  </a:lnTo>
                  <a:lnTo>
                    <a:pt x="325" y="113885"/>
                  </a:lnTo>
                  <a:lnTo>
                    <a:pt x="0" y="128323"/>
                  </a:lnTo>
                  <a:lnTo>
                    <a:pt x="838" y="142697"/>
                  </a:lnTo>
                  <a:lnTo>
                    <a:pt x="3033" y="156984"/>
                  </a:lnTo>
                  <a:lnTo>
                    <a:pt x="6475" y="170864"/>
                  </a:lnTo>
                  <a:lnTo>
                    <a:pt x="10926" y="183740"/>
                  </a:lnTo>
                  <a:lnTo>
                    <a:pt x="16148" y="195360"/>
                  </a:lnTo>
                  <a:lnTo>
                    <a:pt x="22094" y="205639"/>
                  </a:lnTo>
                  <a:lnTo>
                    <a:pt x="28907" y="214479"/>
                  </a:lnTo>
                  <a:lnTo>
                    <a:pt x="36597" y="221968"/>
                  </a:lnTo>
                  <a:lnTo>
                    <a:pt x="44878" y="227846"/>
                  </a:lnTo>
                  <a:lnTo>
                    <a:pt x="53282" y="231446"/>
                  </a:lnTo>
                  <a:lnTo>
                    <a:pt x="61521" y="232605"/>
                  </a:lnTo>
                  <a:lnTo>
                    <a:pt x="69342" y="231435"/>
                  </a:lnTo>
                  <a:lnTo>
                    <a:pt x="76441" y="228067"/>
                  </a:lnTo>
                  <a:lnTo>
                    <a:pt x="82727" y="222792"/>
                  </a:lnTo>
                  <a:lnTo>
                    <a:pt x="88116" y="215676"/>
                  </a:lnTo>
                  <a:lnTo>
                    <a:pt x="92446" y="206482"/>
                  </a:lnTo>
                  <a:lnTo>
                    <a:pt x="95732" y="195267"/>
                  </a:lnTo>
                  <a:lnTo>
                    <a:pt x="98126" y="182501"/>
                  </a:lnTo>
                  <a:lnTo>
                    <a:pt x="99825" y="168870"/>
                  </a:lnTo>
                  <a:lnTo>
                    <a:pt x="101008" y="154851"/>
                  </a:lnTo>
                  <a:lnTo>
                    <a:pt x="101822" y="140694"/>
                  </a:lnTo>
                  <a:lnTo>
                    <a:pt x="102377" y="126510"/>
                  </a:lnTo>
                  <a:lnTo>
                    <a:pt x="102786" y="112440"/>
                  </a:lnTo>
                  <a:lnTo>
                    <a:pt x="104255" y="101933"/>
                  </a:lnTo>
                  <a:lnTo>
                    <a:pt x="107510" y="99149"/>
                  </a:lnTo>
                  <a:lnTo>
                    <a:pt x="111121" y="102520"/>
                  </a:lnTo>
                  <a:lnTo>
                    <a:pt x="114807" y="109696"/>
                  </a:lnTo>
                  <a:lnTo>
                    <a:pt x="118882" y="118862"/>
                  </a:lnTo>
                  <a:lnTo>
                    <a:pt x="123543" y="128955"/>
                  </a:lnTo>
                  <a:lnTo>
                    <a:pt x="128950" y="139436"/>
                  </a:lnTo>
                  <a:lnTo>
                    <a:pt x="135323" y="150054"/>
                  </a:lnTo>
                  <a:lnTo>
                    <a:pt x="142676" y="160697"/>
                  </a:lnTo>
                  <a:lnTo>
                    <a:pt x="150711" y="171162"/>
                  </a:lnTo>
                  <a:lnTo>
                    <a:pt x="158941" y="181130"/>
                  </a:lnTo>
                  <a:lnTo>
                    <a:pt x="167070" y="190467"/>
                  </a:lnTo>
                  <a:lnTo>
                    <a:pt x="175154" y="199044"/>
                  </a:lnTo>
                  <a:lnTo>
                    <a:pt x="183494" y="206661"/>
                  </a:lnTo>
                  <a:lnTo>
                    <a:pt x="192243" y="213299"/>
                  </a:lnTo>
                  <a:lnTo>
                    <a:pt x="201149" y="218943"/>
                  </a:lnTo>
                  <a:lnTo>
                    <a:pt x="210602" y="224049"/>
                  </a:lnTo>
                  <a:lnTo>
                    <a:pt x="222558" y="229065"/>
                  </a:lnTo>
                  <a:lnTo>
                    <a:pt x="240393" y="234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012186" y="2568953"/>
              <a:ext cx="42115" cy="526426"/>
            </a:xfrm>
            <a:custGeom>
              <a:avLst/>
              <a:gdLst/>
              <a:ahLst/>
              <a:cxnLst/>
              <a:rect l="0" t="0" r="0" b="0"/>
              <a:pathLst>
                <a:path w="42115" h="526426">
                  <a:moveTo>
                    <a:pt x="0" y="0"/>
                  </a:moveTo>
                  <a:lnTo>
                    <a:pt x="0" y="8683"/>
                  </a:lnTo>
                  <a:lnTo>
                    <a:pt x="0" y="21376"/>
                  </a:lnTo>
                  <a:lnTo>
                    <a:pt x="0" y="36851"/>
                  </a:lnTo>
                  <a:lnTo>
                    <a:pt x="0" y="54607"/>
                  </a:lnTo>
                  <a:lnTo>
                    <a:pt x="0" y="73725"/>
                  </a:lnTo>
                  <a:lnTo>
                    <a:pt x="0" y="92854"/>
                  </a:lnTo>
                  <a:lnTo>
                    <a:pt x="0" y="111235"/>
                  </a:lnTo>
                  <a:lnTo>
                    <a:pt x="0" y="128826"/>
                  </a:lnTo>
                  <a:lnTo>
                    <a:pt x="0" y="146012"/>
                  </a:lnTo>
                  <a:lnTo>
                    <a:pt x="5" y="163092"/>
                  </a:lnTo>
                  <a:lnTo>
                    <a:pt x="177" y="180208"/>
                  </a:lnTo>
                  <a:lnTo>
                    <a:pt x="826" y="197407"/>
                  </a:lnTo>
                  <a:lnTo>
                    <a:pt x="2080" y="214688"/>
                  </a:lnTo>
                  <a:lnTo>
                    <a:pt x="3906" y="231873"/>
                  </a:lnTo>
                  <a:lnTo>
                    <a:pt x="6202" y="248638"/>
                  </a:lnTo>
                  <a:lnTo>
                    <a:pt x="8853" y="264844"/>
                  </a:lnTo>
                  <a:lnTo>
                    <a:pt x="11599" y="280675"/>
                  </a:lnTo>
                  <a:lnTo>
                    <a:pt x="14055" y="296531"/>
                  </a:lnTo>
                  <a:lnTo>
                    <a:pt x="16036" y="312642"/>
                  </a:lnTo>
                  <a:lnTo>
                    <a:pt x="17533" y="328904"/>
                  </a:lnTo>
                  <a:lnTo>
                    <a:pt x="18621" y="344982"/>
                  </a:lnTo>
                  <a:lnTo>
                    <a:pt x="19395" y="360685"/>
                  </a:lnTo>
                  <a:lnTo>
                    <a:pt x="20102" y="375823"/>
                  </a:lnTo>
                  <a:lnTo>
                    <a:pt x="21117" y="390142"/>
                  </a:lnTo>
                  <a:lnTo>
                    <a:pt x="22616" y="403595"/>
                  </a:lnTo>
                  <a:lnTo>
                    <a:pt x="24438" y="416613"/>
                  </a:lnTo>
                  <a:lnTo>
                    <a:pt x="26200" y="429967"/>
                  </a:lnTo>
                  <a:lnTo>
                    <a:pt x="27685" y="444058"/>
                  </a:lnTo>
                  <a:lnTo>
                    <a:pt x="29034" y="458569"/>
                  </a:lnTo>
                  <a:lnTo>
                    <a:pt x="30903" y="474285"/>
                  </a:lnTo>
                  <a:lnTo>
                    <a:pt x="34573" y="494829"/>
                  </a:lnTo>
                  <a:lnTo>
                    <a:pt x="42114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801616" y="2761179"/>
              <a:ext cx="368499" cy="39402"/>
            </a:xfrm>
            <a:custGeom>
              <a:avLst/>
              <a:gdLst/>
              <a:ahLst/>
              <a:cxnLst/>
              <a:rect l="0" t="0" r="0" b="0"/>
              <a:pathLst>
                <a:path w="368499" h="39402">
                  <a:moveTo>
                    <a:pt x="368498" y="7815"/>
                  </a:moveTo>
                  <a:lnTo>
                    <a:pt x="359562" y="4949"/>
                  </a:lnTo>
                  <a:lnTo>
                    <a:pt x="349935" y="2807"/>
                  </a:lnTo>
                  <a:lnTo>
                    <a:pt x="338643" y="1208"/>
                  </a:lnTo>
                  <a:lnTo>
                    <a:pt x="325802" y="201"/>
                  </a:lnTo>
                  <a:lnTo>
                    <a:pt x="311675" y="0"/>
                  </a:lnTo>
                  <a:lnTo>
                    <a:pt x="296555" y="652"/>
                  </a:lnTo>
                  <a:lnTo>
                    <a:pt x="280866" y="1890"/>
                  </a:lnTo>
                  <a:lnTo>
                    <a:pt x="265128" y="3254"/>
                  </a:lnTo>
                  <a:lnTo>
                    <a:pt x="249614" y="4463"/>
                  </a:lnTo>
                  <a:lnTo>
                    <a:pt x="234081" y="5425"/>
                  </a:lnTo>
                  <a:lnTo>
                    <a:pt x="217896" y="6145"/>
                  </a:lnTo>
                  <a:lnTo>
                    <a:pt x="200754" y="6668"/>
                  </a:lnTo>
                  <a:lnTo>
                    <a:pt x="183155" y="7206"/>
                  </a:lnTo>
                  <a:lnTo>
                    <a:pt x="166174" y="8108"/>
                  </a:lnTo>
                  <a:lnTo>
                    <a:pt x="150371" y="9534"/>
                  </a:lnTo>
                  <a:lnTo>
                    <a:pt x="135490" y="11478"/>
                  </a:lnTo>
                  <a:lnTo>
                    <a:pt x="120743" y="13854"/>
                  </a:lnTo>
                  <a:lnTo>
                    <a:pt x="105644" y="16563"/>
                  </a:lnTo>
                  <a:lnTo>
                    <a:pt x="90368" y="19518"/>
                  </a:lnTo>
                  <a:lnTo>
                    <a:pt x="75550" y="22647"/>
                  </a:lnTo>
                  <a:lnTo>
                    <a:pt x="61549" y="25893"/>
                  </a:lnTo>
                  <a:lnTo>
                    <a:pt x="48651" y="29066"/>
                  </a:lnTo>
                  <a:lnTo>
                    <a:pt x="35859" y="32153"/>
                  </a:lnTo>
                  <a:lnTo>
                    <a:pt x="20936" y="35424"/>
                  </a:lnTo>
                  <a:lnTo>
                    <a:pt x="0" y="394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103422" y="2853222"/>
              <a:ext cx="142613" cy="239420"/>
            </a:xfrm>
            <a:custGeom>
              <a:avLst/>
              <a:gdLst/>
              <a:ahLst/>
              <a:cxnLst/>
              <a:rect l="0" t="0" r="0" b="0"/>
              <a:pathLst>
                <a:path w="142613" h="239420">
                  <a:moveTo>
                    <a:pt x="87749" y="0"/>
                  </a:moveTo>
                  <a:lnTo>
                    <a:pt x="76147" y="268"/>
                  </a:lnTo>
                  <a:lnTo>
                    <a:pt x="66298" y="2829"/>
                  </a:lnTo>
                  <a:lnTo>
                    <a:pt x="57293" y="8011"/>
                  </a:lnTo>
                  <a:lnTo>
                    <a:pt x="48853" y="15277"/>
                  </a:lnTo>
                  <a:lnTo>
                    <a:pt x="40826" y="23894"/>
                  </a:lnTo>
                  <a:lnTo>
                    <a:pt x="33112" y="33316"/>
                  </a:lnTo>
                  <a:lnTo>
                    <a:pt x="25952" y="43531"/>
                  </a:lnTo>
                  <a:lnTo>
                    <a:pt x="19898" y="54960"/>
                  </a:lnTo>
                  <a:lnTo>
                    <a:pt x="15155" y="67747"/>
                  </a:lnTo>
                  <a:lnTo>
                    <a:pt x="11462" y="81603"/>
                  </a:lnTo>
                  <a:lnTo>
                    <a:pt x="8285" y="95980"/>
                  </a:lnTo>
                  <a:lnTo>
                    <a:pt x="5266" y="110502"/>
                  </a:lnTo>
                  <a:lnTo>
                    <a:pt x="2558" y="124829"/>
                  </a:lnTo>
                  <a:lnTo>
                    <a:pt x="718" y="138596"/>
                  </a:lnTo>
                  <a:lnTo>
                    <a:pt x="0" y="151667"/>
                  </a:lnTo>
                  <a:lnTo>
                    <a:pt x="519" y="164087"/>
                  </a:lnTo>
                  <a:lnTo>
                    <a:pt x="2397" y="175975"/>
                  </a:lnTo>
                  <a:lnTo>
                    <a:pt x="5553" y="187455"/>
                  </a:lnTo>
                  <a:lnTo>
                    <a:pt x="9775" y="198472"/>
                  </a:lnTo>
                  <a:lnTo>
                    <a:pt x="14817" y="208805"/>
                  </a:lnTo>
                  <a:lnTo>
                    <a:pt x="20473" y="218374"/>
                  </a:lnTo>
                  <a:lnTo>
                    <a:pt x="26896" y="226766"/>
                  </a:lnTo>
                  <a:lnTo>
                    <a:pt x="34570" y="233193"/>
                  </a:lnTo>
                  <a:lnTo>
                    <a:pt x="43652" y="237395"/>
                  </a:lnTo>
                  <a:lnTo>
                    <a:pt x="53684" y="239419"/>
                  </a:lnTo>
                  <a:lnTo>
                    <a:pt x="63802" y="239348"/>
                  </a:lnTo>
                  <a:lnTo>
                    <a:pt x="73496" y="237444"/>
                  </a:lnTo>
                  <a:lnTo>
                    <a:pt x="82612" y="233915"/>
                  </a:lnTo>
                  <a:lnTo>
                    <a:pt x="91187" y="228814"/>
                  </a:lnTo>
                  <a:lnTo>
                    <a:pt x="99318" y="222310"/>
                  </a:lnTo>
                  <a:lnTo>
                    <a:pt x="106948" y="214504"/>
                  </a:lnTo>
                  <a:lnTo>
                    <a:pt x="113861" y="205363"/>
                  </a:lnTo>
                  <a:lnTo>
                    <a:pt x="119996" y="194991"/>
                  </a:lnTo>
                  <a:lnTo>
                    <a:pt x="125440" y="183603"/>
                  </a:lnTo>
                  <a:lnTo>
                    <a:pt x="130334" y="171435"/>
                  </a:lnTo>
                  <a:lnTo>
                    <a:pt x="134802" y="158694"/>
                  </a:lnTo>
                  <a:lnTo>
                    <a:pt x="138634" y="145546"/>
                  </a:lnTo>
                  <a:lnTo>
                    <a:pt x="141304" y="132114"/>
                  </a:lnTo>
                  <a:lnTo>
                    <a:pt x="142612" y="118490"/>
                  </a:lnTo>
                  <a:lnTo>
                    <a:pt x="142507" y="104901"/>
                  </a:lnTo>
                  <a:lnTo>
                    <a:pt x="140916" y="91698"/>
                  </a:lnTo>
                  <a:lnTo>
                    <a:pt x="137955" y="79042"/>
                  </a:lnTo>
                  <a:lnTo>
                    <a:pt x="133865" y="67085"/>
                  </a:lnTo>
                  <a:lnTo>
                    <a:pt x="128912" y="56048"/>
                  </a:lnTo>
                  <a:lnTo>
                    <a:pt x="123325" y="45975"/>
                  </a:lnTo>
                  <a:lnTo>
                    <a:pt x="117289" y="37397"/>
                  </a:lnTo>
                  <a:lnTo>
                    <a:pt x="110939" y="31370"/>
                  </a:lnTo>
                  <a:lnTo>
                    <a:pt x="104345" y="28291"/>
                  </a:lnTo>
                  <a:lnTo>
                    <a:pt x="97270" y="27718"/>
                  </a:lnTo>
                  <a:lnTo>
                    <a:pt x="88759" y="31389"/>
                  </a:lnTo>
                  <a:lnTo>
                    <a:pt x="7722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275399" y="2884808"/>
              <a:ext cx="210571" cy="227999"/>
            </a:xfrm>
            <a:custGeom>
              <a:avLst/>
              <a:gdLst/>
              <a:ahLst/>
              <a:cxnLst/>
              <a:rect l="0" t="0" r="0" b="0"/>
              <a:pathLst>
                <a:path w="210571" h="227999">
                  <a:moveTo>
                    <a:pt x="0" y="105285"/>
                  </a:moveTo>
                  <a:lnTo>
                    <a:pt x="5867" y="116886"/>
                  </a:lnTo>
                  <a:lnTo>
                    <a:pt x="11432" y="126735"/>
                  </a:lnTo>
                  <a:lnTo>
                    <a:pt x="17227" y="135744"/>
                  </a:lnTo>
                  <a:lnTo>
                    <a:pt x="23134" y="144359"/>
                  </a:lnTo>
                  <a:lnTo>
                    <a:pt x="28816" y="153034"/>
                  </a:lnTo>
                  <a:lnTo>
                    <a:pt x="34096" y="162011"/>
                  </a:lnTo>
                  <a:lnTo>
                    <a:pt x="39119" y="171341"/>
                  </a:lnTo>
                  <a:lnTo>
                    <a:pt x="44253" y="180988"/>
                  </a:lnTo>
                  <a:lnTo>
                    <a:pt x="49708" y="190884"/>
                  </a:lnTo>
                  <a:lnTo>
                    <a:pt x="55525" y="200801"/>
                  </a:lnTo>
                  <a:lnTo>
                    <a:pt x="61662" y="210379"/>
                  </a:lnTo>
                  <a:lnTo>
                    <a:pt x="68042" y="219396"/>
                  </a:lnTo>
                  <a:lnTo>
                    <a:pt x="74176" y="226040"/>
                  </a:lnTo>
                  <a:lnTo>
                    <a:pt x="78598" y="227998"/>
                  </a:lnTo>
                  <a:lnTo>
                    <a:pt x="80118" y="225876"/>
                  </a:lnTo>
                  <a:lnTo>
                    <a:pt x="79045" y="220887"/>
                  </a:lnTo>
                  <a:lnTo>
                    <a:pt x="76230" y="213828"/>
                  </a:lnTo>
                  <a:lnTo>
                    <a:pt x="72570" y="205049"/>
                  </a:lnTo>
                  <a:lnTo>
                    <a:pt x="68614" y="194844"/>
                  </a:lnTo>
                  <a:lnTo>
                    <a:pt x="64461" y="183364"/>
                  </a:lnTo>
                  <a:lnTo>
                    <a:pt x="59902" y="170583"/>
                  </a:lnTo>
                  <a:lnTo>
                    <a:pt x="54830" y="156615"/>
                  </a:lnTo>
                  <a:lnTo>
                    <a:pt x="49439" y="141994"/>
                  </a:lnTo>
                  <a:lnTo>
                    <a:pt x="44117" y="127564"/>
                  </a:lnTo>
                  <a:lnTo>
                    <a:pt x="39090" y="113788"/>
                  </a:lnTo>
                  <a:lnTo>
                    <a:pt x="34408" y="100758"/>
                  </a:lnTo>
                  <a:lnTo>
                    <a:pt x="30036" y="88395"/>
                  </a:lnTo>
                  <a:lnTo>
                    <a:pt x="25921" y="76559"/>
                  </a:lnTo>
                  <a:lnTo>
                    <a:pt x="22327" y="65117"/>
                  </a:lnTo>
                  <a:lnTo>
                    <a:pt x="19818" y="53960"/>
                  </a:lnTo>
                  <a:lnTo>
                    <a:pt x="18627" y="43016"/>
                  </a:lnTo>
                  <a:lnTo>
                    <a:pt x="19151" y="32715"/>
                  </a:lnTo>
                  <a:lnTo>
                    <a:pt x="22086" y="23934"/>
                  </a:lnTo>
                  <a:lnTo>
                    <a:pt x="27587" y="17033"/>
                  </a:lnTo>
                  <a:lnTo>
                    <a:pt x="35348" y="11892"/>
                  </a:lnTo>
                  <a:lnTo>
                    <a:pt x="44909" y="8194"/>
                  </a:lnTo>
                  <a:lnTo>
                    <a:pt x="55818" y="5594"/>
                  </a:lnTo>
                  <a:lnTo>
                    <a:pt x="67697" y="3794"/>
                  </a:lnTo>
                  <a:lnTo>
                    <a:pt x="80260" y="2561"/>
                  </a:lnTo>
                  <a:lnTo>
                    <a:pt x="93298" y="1723"/>
                  </a:lnTo>
                  <a:lnTo>
                    <a:pt x="106661" y="1156"/>
                  </a:lnTo>
                  <a:lnTo>
                    <a:pt x="120244" y="775"/>
                  </a:lnTo>
                  <a:lnTo>
                    <a:pt x="133968" y="518"/>
                  </a:lnTo>
                  <a:lnTo>
                    <a:pt x="147562" y="346"/>
                  </a:lnTo>
                  <a:lnTo>
                    <a:pt x="162105" y="212"/>
                  </a:lnTo>
                  <a:lnTo>
                    <a:pt x="181110" y="104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338570" y="2947979"/>
              <a:ext cx="430350" cy="218624"/>
            </a:xfrm>
            <a:custGeom>
              <a:avLst/>
              <a:gdLst/>
              <a:ahLst/>
              <a:cxnLst/>
              <a:rect l="0" t="0" r="0" b="0"/>
              <a:pathLst>
                <a:path w="430350" h="218624">
                  <a:moveTo>
                    <a:pt x="357968" y="0"/>
                  </a:moveTo>
                  <a:lnTo>
                    <a:pt x="343300" y="0"/>
                  </a:lnTo>
                  <a:lnTo>
                    <a:pt x="329388" y="0"/>
                  </a:lnTo>
                  <a:lnTo>
                    <a:pt x="314899" y="4"/>
                  </a:lnTo>
                  <a:lnTo>
                    <a:pt x="300043" y="177"/>
                  </a:lnTo>
                  <a:lnTo>
                    <a:pt x="285515" y="825"/>
                  </a:lnTo>
                  <a:lnTo>
                    <a:pt x="271706" y="2083"/>
                  </a:lnTo>
                  <a:lnTo>
                    <a:pt x="258840" y="4082"/>
                  </a:lnTo>
                  <a:lnTo>
                    <a:pt x="247125" y="7027"/>
                  </a:lnTo>
                  <a:lnTo>
                    <a:pt x="236547" y="10940"/>
                  </a:lnTo>
                  <a:lnTo>
                    <a:pt x="226935" y="15857"/>
                  </a:lnTo>
                  <a:lnTo>
                    <a:pt x="218078" y="21906"/>
                  </a:lnTo>
                  <a:lnTo>
                    <a:pt x="209792" y="29050"/>
                  </a:lnTo>
                  <a:lnTo>
                    <a:pt x="202411" y="37117"/>
                  </a:lnTo>
                  <a:lnTo>
                    <a:pt x="196739" y="45902"/>
                  </a:lnTo>
                  <a:lnTo>
                    <a:pt x="193082" y="55208"/>
                  </a:lnTo>
                  <a:lnTo>
                    <a:pt x="191610" y="64557"/>
                  </a:lnTo>
                  <a:lnTo>
                    <a:pt x="192593" y="73221"/>
                  </a:lnTo>
                  <a:lnTo>
                    <a:pt x="195929" y="80853"/>
                  </a:lnTo>
                  <a:lnTo>
                    <a:pt x="201407" y="87298"/>
                  </a:lnTo>
                  <a:lnTo>
                    <a:pt x="208886" y="92411"/>
                  </a:lnTo>
                  <a:lnTo>
                    <a:pt x="218098" y="96257"/>
                  </a:lnTo>
                  <a:lnTo>
                    <a:pt x="228686" y="99044"/>
                  </a:lnTo>
                  <a:lnTo>
                    <a:pt x="240308" y="101015"/>
                  </a:lnTo>
                  <a:lnTo>
                    <a:pt x="252683" y="102384"/>
                  </a:lnTo>
                  <a:lnTo>
                    <a:pt x="265753" y="103325"/>
                  </a:lnTo>
                  <a:lnTo>
                    <a:pt x="279665" y="103965"/>
                  </a:lnTo>
                  <a:lnTo>
                    <a:pt x="294423" y="104408"/>
                  </a:lnTo>
                  <a:lnTo>
                    <a:pt x="309589" y="105046"/>
                  </a:lnTo>
                  <a:lnTo>
                    <a:pt x="324391" y="106539"/>
                  </a:lnTo>
                  <a:lnTo>
                    <a:pt x="338416" y="109177"/>
                  </a:lnTo>
                  <a:lnTo>
                    <a:pt x="351442" y="112916"/>
                  </a:lnTo>
                  <a:lnTo>
                    <a:pt x="363273" y="117568"/>
                  </a:lnTo>
                  <a:lnTo>
                    <a:pt x="373933" y="122925"/>
                  </a:lnTo>
                  <a:lnTo>
                    <a:pt x="383599" y="128960"/>
                  </a:lnTo>
                  <a:lnTo>
                    <a:pt x="392495" y="135835"/>
                  </a:lnTo>
                  <a:lnTo>
                    <a:pt x="400815" y="143568"/>
                  </a:lnTo>
                  <a:lnTo>
                    <a:pt x="408560" y="152048"/>
                  </a:lnTo>
                  <a:lnTo>
                    <a:pt x="415541" y="161118"/>
                  </a:lnTo>
                  <a:lnTo>
                    <a:pt x="421708" y="170623"/>
                  </a:lnTo>
                  <a:lnTo>
                    <a:pt x="426662" y="180277"/>
                  </a:lnTo>
                  <a:lnTo>
                    <a:pt x="429628" y="189678"/>
                  </a:lnTo>
                  <a:lnTo>
                    <a:pt x="430349" y="198615"/>
                  </a:lnTo>
                  <a:lnTo>
                    <a:pt x="428711" y="206580"/>
                  </a:lnTo>
                  <a:lnTo>
                    <a:pt x="424495" y="212719"/>
                  </a:lnTo>
                  <a:lnTo>
                    <a:pt x="417839" y="216728"/>
                  </a:lnTo>
                  <a:lnTo>
                    <a:pt x="408982" y="218623"/>
                  </a:lnTo>
                  <a:lnTo>
                    <a:pt x="398080" y="218465"/>
                  </a:lnTo>
                  <a:lnTo>
                    <a:pt x="385422" y="216517"/>
                  </a:lnTo>
                  <a:lnTo>
                    <a:pt x="371537" y="213468"/>
                  </a:lnTo>
                  <a:lnTo>
                    <a:pt x="357079" y="210286"/>
                  </a:lnTo>
                  <a:lnTo>
                    <a:pt x="342471" y="207523"/>
                  </a:lnTo>
                  <a:lnTo>
                    <a:pt x="327901" y="205183"/>
                  </a:lnTo>
                  <a:lnTo>
                    <a:pt x="313432" y="202924"/>
                  </a:lnTo>
                  <a:lnTo>
                    <a:pt x="299069" y="200515"/>
                  </a:lnTo>
                  <a:lnTo>
                    <a:pt x="284795" y="197878"/>
                  </a:lnTo>
                  <a:lnTo>
                    <a:pt x="270591" y="195021"/>
                  </a:lnTo>
                  <a:lnTo>
                    <a:pt x="256437" y="191985"/>
                  </a:lnTo>
                  <a:lnTo>
                    <a:pt x="242320" y="188979"/>
                  </a:lnTo>
                  <a:lnTo>
                    <a:pt x="228228" y="186347"/>
                  </a:lnTo>
                  <a:lnTo>
                    <a:pt x="214153" y="184247"/>
                  </a:lnTo>
                  <a:lnTo>
                    <a:pt x="200090" y="182670"/>
                  </a:lnTo>
                  <a:lnTo>
                    <a:pt x="186036" y="181529"/>
                  </a:lnTo>
                  <a:lnTo>
                    <a:pt x="171982" y="180728"/>
                  </a:lnTo>
                  <a:lnTo>
                    <a:pt x="157764" y="180343"/>
                  </a:lnTo>
                  <a:lnTo>
                    <a:pt x="143074" y="180608"/>
                  </a:lnTo>
                  <a:lnTo>
                    <a:pt x="127774" y="181600"/>
                  </a:lnTo>
                  <a:lnTo>
                    <a:pt x="111735" y="183249"/>
                  </a:lnTo>
                  <a:lnTo>
                    <a:pt x="94751" y="185427"/>
                  </a:lnTo>
                  <a:lnTo>
                    <a:pt x="76831" y="187999"/>
                  </a:lnTo>
                  <a:lnTo>
                    <a:pt x="59017" y="190701"/>
                  </a:lnTo>
                  <a:lnTo>
                    <a:pt x="41535" y="193414"/>
                  </a:lnTo>
                  <a:lnTo>
                    <a:pt x="22850" y="196373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51"/>
          <p:cNvGrpSpPr/>
          <p:nvPr/>
        </p:nvGrpSpPr>
        <p:grpSpPr>
          <a:xfrm>
            <a:off x="306379" y="262573"/>
            <a:ext cx="9316668" cy="969262"/>
            <a:chOff x="306379" y="262573"/>
            <a:chExt cx="9316668" cy="969262"/>
          </a:xfrm>
        </p:grpSpPr>
        <p:sp>
          <p:nvSpPr>
            <p:cNvPr id="2" name="Freeform 1"/>
            <p:cNvSpPr/>
            <p:nvPr/>
          </p:nvSpPr>
          <p:spPr>
            <a:xfrm>
              <a:off x="306379" y="336911"/>
              <a:ext cx="281189" cy="239432"/>
            </a:xfrm>
            <a:custGeom>
              <a:avLst/>
              <a:gdLst/>
              <a:ahLst/>
              <a:cxnLst/>
              <a:rect l="0" t="0" r="0" b="0"/>
              <a:pathLst>
                <a:path w="281189" h="239432">
                  <a:moveTo>
                    <a:pt x="9475" y="0"/>
                  </a:moveTo>
                  <a:lnTo>
                    <a:pt x="6609" y="8936"/>
                  </a:lnTo>
                  <a:lnTo>
                    <a:pt x="4467" y="18563"/>
                  </a:lnTo>
                  <a:lnTo>
                    <a:pt x="2864" y="29850"/>
                  </a:lnTo>
                  <a:lnTo>
                    <a:pt x="1683" y="42518"/>
                  </a:lnTo>
                  <a:lnTo>
                    <a:pt x="835" y="55997"/>
                  </a:lnTo>
                  <a:lnTo>
                    <a:pt x="242" y="69869"/>
                  </a:lnTo>
                  <a:lnTo>
                    <a:pt x="0" y="83905"/>
                  </a:lnTo>
                  <a:lnTo>
                    <a:pt x="364" y="97996"/>
                  </a:lnTo>
                  <a:lnTo>
                    <a:pt x="1424" y="112093"/>
                  </a:lnTo>
                  <a:lnTo>
                    <a:pt x="3119" y="126014"/>
                  </a:lnTo>
                  <a:lnTo>
                    <a:pt x="5327" y="139448"/>
                  </a:lnTo>
                  <a:lnTo>
                    <a:pt x="7924" y="152265"/>
                  </a:lnTo>
                  <a:lnTo>
                    <a:pt x="10802" y="164501"/>
                  </a:lnTo>
                  <a:lnTo>
                    <a:pt x="13880" y="176258"/>
                  </a:lnTo>
                  <a:lnTo>
                    <a:pt x="17101" y="187647"/>
                  </a:lnTo>
                  <a:lnTo>
                    <a:pt x="20585" y="198602"/>
                  </a:lnTo>
                  <a:lnTo>
                    <a:pt x="24610" y="208892"/>
                  </a:lnTo>
                  <a:lnTo>
                    <a:pt x="29288" y="218433"/>
                  </a:lnTo>
                  <a:lnTo>
                    <a:pt x="34735" y="226806"/>
                  </a:lnTo>
                  <a:lnTo>
                    <a:pt x="41149" y="233220"/>
                  </a:lnTo>
                  <a:lnTo>
                    <a:pt x="48537" y="237413"/>
                  </a:lnTo>
                  <a:lnTo>
                    <a:pt x="56599" y="239431"/>
                  </a:lnTo>
                  <a:lnTo>
                    <a:pt x="64850" y="239356"/>
                  </a:lnTo>
                  <a:lnTo>
                    <a:pt x="72983" y="237450"/>
                  </a:lnTo>
                  <a:lnTo>
                    <a:pt x="80731" y="233919"/>
                  </a:lnTo>
                  <a:lnTo>
                    <a:pt x="87780" y="228817"/>
                  </a:lnTo>
                  <a:lnTo>
                    <a:pt x="94038" y="222316"/>
                  </a:lnTo>
                  <a:lnTo>
                    <a:pt x="99578" y="214683"/>
                  </a:lnTo>
                  <a:lnTo>
                    <a:pt x="104541" y="206190"/>
                  </a:lnTo>
                  <a:lnTo>
                    <a:pt x="109065" y="197066"/>
                  </a:lnTo>
                  <a:lnTo>
                    <a:pt x="113105" y="187330"/>
                  </a:lnTo>
                  <a:lnTo>
                    <a:pt x="116447" y="176810"/>
                  </a:lnTo>
                  <a:lnTo>
                    <a:pt x="119044" y="165504"/>
                  </a:lnTo>
                  <a:lnTo>
                    <a:pt x="121482" y="154719"/>
                  </a:lnTo>
                  <a:lnTo>
                    <a:pt x="124737" y="148188"/>
                  </a:lnTo>
                  <a:lnTo>
                    <a:pt x="128658" y="148057"/>
                  </a:lnTo>
                  <a:lnTo>
                    <a:pt x="132495" y="152619"/>
                  </a:lnTo>
                  <a:lnTo>
                    <a:pt x="136293" y="160130"/>
                  </a:lnTo>
                  <a:lnTo>
                    <a:pt x="140448" y="169253"/>
                  </a:lnTo>
                  <a:lnTo>
                    <a:pt x="145162" y="179171"/>
                  </a:lnTo>
                  <a:lnTo>
                    <a:pt x="150440" y="189293"/>
                  </a:lnTo>
                  <a:lnTo>
                    <a:pt x="156195" y="199104"/>
                  </a:lnTo>
                  <a:lnTo>
                    <a:pt x="162330" y="208362"/>
                  </a:lnTo>
                  <a:lnTo>
                    <a:pt x="169073" y="216564"/>
                  </a:lnTo>
                  <a:lnTo>
                    <a:pt x="176963" y="222874"/>
                  </a:lnTo>
                  <a:lnTo>
                    <a:pt x="186188" y="226998"/>
                  </a:lnTo>
                  <a:lnTo>
                    <a:pt x="196316" y="228802"/>
                  </a:lnTo>
                  <a:lnTo>
                    <a:pt x="206499" y="228051"/>
                  </a:lnTo>
                  <a:lnTo>
                    <a:pt x="216234" y="224880"/>
                  </a:lnTo>
                  <a:lnTo>
                    <a:pt x="225379" y="219685"/>
                  </a:lnTo>
                  <a:lnTo>
                    <a:pt x="233974" y="212927"/>
                  </a:lnTo>
                  <a:lnTo>
                    <a:pt x="242118" y="205019"/>
                  </a:lnTo>
                  <a:lnTo>
                    <a:pt x="249756" y="196290"/>
                  </a:lnTo>
                  <a:lnTo>
                    <a:pt x="256674" y="186987"/>
                  </a:lnTo>
                  <a:lnTo>
                    <a:pt x="262809" y="177284"/>
                  </a:lnTo>
                  <a:lnTo>
                    <a:pt x="268084" y="167142"/>
                  </a:lnTo>
                  <a:lnTo>
                    <a:pt x="272330" y="156341"/>
                  </a:lnTo>
                  <a:lnTo>
                    <a:pt x="275555" y="144812"/>
                  </a:lnTo>
                  <a:lnTo>
                    <a:pt x="277908" y="132626"/>
                  </a:lnTo>
                  <a:lnTo>
                    <a:pt x="279578" y="119914"/>
                  </a:lnTo>
                  <a:lnTo>
                    <a:pt x="280733" y="106810"/>
                  </a:lnTo>
                  <a:lnTo>
                    <a:pt x="281188" y="93586"/>
                  </a:lnTo>
                  <a:lnTo>
                    <a:pt x="280437" y="80635"/>
                  </a:lnTo>
                  <a:lnTo>
                    <a:pt x="278310" y="68162"/>
                  </a:lnTo>
                  <a:lnTo>
                    <a:pt x="275237" y="56630"/>
                  </a:lnTo>
                  <a:lnTo>
                    <a:pt x="271779" y="45714"/>
                  </a:lnTo>
                  <a:lnTo>
                    <a:pt x="267630" y="34460"/>
                  </a:lnTo>
                  <a:lnTo>
                    <a:pt x="26215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37630" y="305326"/>
              <a:ext cx="425749" cy="326925"/>
            </a:xfrm>
            <a:custGeom>
              <a:avLst/>
              <a:gdLst/>
              <a:ahLst/>
              <a:cxnLst/>
              <a:rect l="0" t="0" r="0" b="0"/>
              <a:pathLst>
                <a:path w="425749" h="326925">
                  <a:moveTo>
                    <a:pt x="4608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51"/>
                  </a:lnTo>
                  <a:lnTo>
                    <a:pt x="679" y="35145"/>
                  </a:lnTo>
                  <a:lnTo>
                    <a:pt x="2147" y="45288"/>
                  </a:lnTo>
                  <a:lnTo>
                    <a:pt x="4216" y="56334"/>
                  </a:lnTo>
                  <a:lnTo>
                    <a:pt x="6725" y="68173"/>
                  </a:lnTo>
                  <a:lnTo>
                    <a:pt x="9548" y="80643"/>
                  </a:lnTo>
                  <a:lnTo>
                    <a:pt x="12586" y="93586"/>
                  </a:lnTo>
                  <a:lnTo>
                    <a:pt x="15606" y="106868"/>
                  </a:lnTo>
                  <a:lnTo>
                    <a:pt x="18254" y="120390"/>
                  </a:lnTo>
                  <a:lnTo>
                    <a:pt x="20371" y="134078"/>
                  </a:lnTo>
                  <a:lnTo>
                    <a:pt x="22132" y="147880"/>
                  </a:lnTo>
                  <a:lnTo>
                    <a:pt x="23929" y="161759"/>
                  </a:lnTo>
                  <a:lnTo>
                    <a:pt x="25988" y="175690"/>
                  </a:lnTo>
                  <a:lnTo>
                    <a:pt x="28203" y="189657"/>
                  </a:lnTo>
                  <a:lnTo>
                    <a:pt x="30237" y="203647"/>
                  </a:lnTo>
                  <a:lnTo>
                    <a:pt x="31898" y="217649"/>
                  </a:lnTo>
                  <a:lnTo>
                    <a:pt x="32995" y="231492"/>
                  </a:lnTo>
                  <a:lnTo>
                    <a:pt x="33275" y="244868"/>
                  </a:lnTo>
                  <a:lnTo>
                    <a:pt x="32656" y="257554"/>
                  </a:lnTo>
                  <a:lnTo>
                    <a:pt x="30436" y="266443"/>
                  </a:lnTo>
                  <a:lnTo>
                    <a:pt x="26697" y="267930"/>
                  </a:lnTo>
                  <a:lnTo>
                    <a:pt x="23283" y="263680"/>
                  </a:lnTo>
                  <a:lnTo>
                    <a:pt x="20732" y="255780"/>
                  </a:lnTo>
                  <a:lnTo>
                    <a:pt x="19278" y="245787"/>
                  </a:lnTo>
                  <a:lnTo>
                    <a:pt x="19340" y="234867"/>
                  </a:lnTo>
                  <a:lnTo>
                    <a:pt x="21013" y="223690"/>
                  </a:lnTo>
                  <a:lnTo>
                    <a:pt x="24272" y="213201"/>
                  </a:lnTo>
                  <a:lnTo>
                    <a:pt x="29133" y="204727"/>
                  </a:lnTo>
                  <a:lnTo>
                    <a:pt x="35439" y="198806"/>
                  </a:lnTo>
                  <a:lnTo>
                    <a:pt x="42758" y="195453"/>
                  </a:lnTo>
                  <a:lnTo>
                    <a:pt x="50501" y="194547"/>
                  </a:lnTo>
                  <a:lnTo>
                    <a:pt x="58295" y="195752"/>
                  </a:lnTo>
                  <a:lnTo>
                    <a:pt x="65984" y="198794"/>
                  </a:lnTo>
                  <a:lnTo>
                    <a:pt x="73526" y="203559"/>
                  </a:lnTo>
                  <a:lnTo>
                    <a:pt x="80927" y="209829"/>
                  </a:lnTo>
                  <a:lnTo>
                    <a:pt x="88050" y="217306"/>
                  </a:lnTo>
                  <a:lnTo>
                    <a:pt x="94614" y="225694"/>
                  </a:lnTo>
                  <a:lnTo>
                    <a:pt x="100514" y="234742"/>
                  </a:lnTo>
                  <a:lnTo>
                    <a:pt x="105799" y="244257"/>
                  </a:lnTo>
                  <a:lnTo>
                    <a:pt x="110583" y="254098"/>
                  </a:lnTo>
                  <a:lnTo>
                    <a:pt x="115015" y="264129"/>
                  </a:lnTo>
                  <a:lnTo>
                    <a:pt x="120110" y="273120"/>
                  </a:lnTo>
                  <a:lnTo>
                    <a:pt x="126499" y="278723"/>
                  </a:lnTo>
                  <a:lnTo>
                    <a:pt x="133121" y="280201"/>
                  </a:lnTo>
                  <a:lnTo>
                    <a:pt x="139704" y="278550"/>
                  </a:lnTo>
                  <a:lnTo>
                    <a:pt x="146305" y="274880"/>
                  </a:lnTo>
                  <a:lnTo>
                    <a:pt x="153140" y="269961"/>
                  </a:lnTo>
                  <a:lnTo>
                    <a:pt x="160529" y="264272"/>
                  </a:lnTo>
                  <a:lnTo>
                    <a:pt x="168591" y="258104"/>
                  </a:lnTo>
                  <a:lnTo>
                    <a:pt x="177115" y="251635"/>
                  </a:lnTo>
                  <a:lnTo>
                    <a:pt x="185679" y="244974"/>
                  </a:lnTo>
                  <a:lnTo>
                    <a:pt x="194034" y="238190"/>
                  </a:lnTo>
                  <a:lnTo>
                    <a:pt x="202270" y="231325"/>
                  </a:lnTo>
                  <a:lnTo>
                    <a:pt x="210712" y="224407"/>
                  </a:lnTo>
                  <a:lnTo>
                    <a:pt x="219531" y="217451"/>
                  </a:lnTo>
                  <a:lnTo>
                    <a:pt x="228420" y="210304"/>
                  </a:lnTo>
                  <a:lnTo>
                    <a:pt x="236708" y="202666"/>
                  </a:lnTo>
                  <a:lnTo>
                    <a:pt x="244052" y="194414"/>
                  </a:lnTo>
                  <a:lnTo>
                    <a:pt x="250118" y="185582"/>
                  </a:lnTo>
                  <a:lnTo>
                    <a:pt x="254436" y="176276"/>
                  </a:lnTo>
                  <a:lnTo>
                    <a:pt x="256914" y="166620"/>
                  </a:lnTo>
                  <a:lnTo>
                    <a:pt x="257288" y="157205"/>
                  </a:lnTo>
                  <a:lnTo>
                    <a:pt x="254970" y="149029"/>
                  </a:lnTo>
                  <a:lnTo>
                    <a:pt x="249896" y="142547"/>
                  </a:lnTo>
                  <a:lnTo>
                    <a:pt x="242593" y="138028"/>
                  </a:lnTo>
                  <a:lnTo>
                    <a:pt x="233873" y="135812"/>
                  </a:lnTo>
                  <a:lnTo>
                    <a:pt x="224352" y="135842"/>
                  </a:lnTo>
                  <a:lnTo>
                    <a:pt x="214558" y="137777"/>
                  </a:lnTo>
                  <a:lnTo>
                    <a:pt x="204998" y="141193"/>
                  </a:lnTo>
                  <a:lnTo>
                    <a:pt x="195913" y="145709"/>
                  </a:lnTo>
                  <a:lnTo>
                    <a:pt x="187493" y="151176"/>
                  </a:lnTo>
                  <a:lnTo>
                    <a:pt x="179976" y="157669"/>
                  </a:lnTo>
                  <a:lnTo>
                    <a:pt x="173403" y="165149"/>
                  </a:lnTo>
                  <a:lnTo>
                    <a:pt x="167817" y="173630"/>
                  </a:lnTo>
                  <a:lnTo>
                    <a:pt x="163354" y="183233"/>
                  </a:lnTo>
                  <a:lnTo>
                    <a:pt x="159984" y="193914"/>
                  </a:lnTo>
                  <a:lnTo>
                    <a:pt x="157702" y="205342"/>
                  </a:lnTo>
                  <a:lnTo>
                    <a:pt x="156612" y="217005"/>
                  </a:lnTo>
                  <a:lnTo>
                    <a:pt x="156659" y="228588"/>
                  </a:lnTo>
                  <a:lnTo>
                    <a:pt x="157826" y="239975"/>
                  </a:lnTo>
                  <a:lnTo>
                    <a:pt x="160204" y="251154"/>
                  </a:lnTo>
                  <a:lnTo>
                    <a:pt x="163729" y="262150"/>
                  </a:lnTo>
                  <a:lnTo>
                    <a:pt x="168214" y="272840"/>
                  </a:lnTo>
                  <a:lnTo>
                    <a:pt x="173440" y="282952"/>
                  </a:lnTo>
                  <a:lnTo>
                    <a:pt x="179218" y="292382"/>
                  </a:lnTo>
                  <a:lnTo>
                    <a:pt x="185554" y="301021"/>
                  </a:lnTo>
                  <a:lnTo>
                    <a:pt x="192639" y="308678"/>
                  </a:lnTo>
                  <a:lnTo>
                    <a:pt x="200516" y="315338"/>
                  </a:lnTo>
                  <a:lnTo>
                    <a:pt x="209095" y="320810"/>
                  </a:lnTo>
                  <a:lnTo>
                    <a:pt x="218231" y="324663"/>
                  </a:lnTo>
                  <a:lnTo>
                    <a:pt x="227777" y="326796"/>
                  </a:lnTo>
                  <a:lnTo>
                    <a:pt x="237289" y="326924"/>
                  </a:lnTo>
                  <a:lnTo>
                    <a:pt x="246062" y="324432"/>
                  </a:lnTo>
                  <a:lnTo>
                    <a:pt x="253772" y="319239"/>
                  </a:lnTo>
                  <a:lnTo>
                    <a:pt x="260440" y="311854"/>
                  </a:lnTo>
                  <a:lnTo>
                    <a:pt x="266234" y="303078"/>
                  </a:lnTo>
                  <a:lnTo>
                    <a:pt x="271355" y="293516"/>
                  </a:lnTo>
                  <a:lnTo>
                    <a:pt x="275983" y="283523"/>
                  </a:lnTo>
                  <a:lnTo>
                    <a:pt x="280260" y="273298"/>
                  </a:lnTo>
                  <a:lnTo>
                    <a:pt x="284318" y="262976"/>
                  </a:lnTo>
                  <a:lnTo>
                    <a:pt x="289138" y="253766"/>
                  </a:lnTo>
                  <a:lnTo>
                    <a:pt x="295320" y="248005"/>
                  </a:lnTo>
                  <a:lnTo>
                    <a:pt x="301633" y="246591"/>
                  </a:lnTo>
                  <a:lnTo>
                    <a:pt x="307483" y="248821"/>
                  </a:lnTo>
                  <a:lnTo>
                    <a:pt x="312768" y="253706"/>
                  </a:lnTo>
                  <a:lnTo>
                    <a:pt x="317398" y="260596"/>
                  </a:lnTo>
                  <a:lnTo>
                    <a:pt x="321172" y="269212"/>
                  </a:lnTo>
                  <a:lnTo>
                    <a:pt x="324040" y="279257"/>
                  </a:lnTo>
                  <a:lnTo>
                    <a:pt x="325321" y="289628"/>
                  </a:lnTo>
                  <a:lnTo>
                    <a:pt x="323730" y="297262"/>
                  </a:lnTo>
                  <a:lnTo>
                    <a:pt x="319855" y="299826"/>
                  </a:lnTo>
                  <a:lnTo>
                    <a:pt x="315525" y="298162"/>
                  </a:lnTo>
                  <a:lnTo>
                    <a:pt x="311511" y="293381"/>
                  </a:lnTo>
                  <a:lnTo>
                    <a:pt x="308177" y="286143"/>
                  </a:lnTo>
                  <a:lnTo>
                    <a:pt x="305611" y="276984"/>
                  </a:lnTo>
                  <a:lnTo>
                    <a:pt x="303892" y="266544"/>
                  </a:lnTo>
                  <a:lnTo>
                    <a:pt x="303191" y="255526"/>
                  </a:lnTo>
                  <a:lnTo>
                    <a:pt x="303500" y="244366"/>
                  </a:lnTo>
                  <a:lnTo>
                    <a:pt x="304675" y="233259"/>
                  </a:lnTo>
                  <a:lnTo>
                    <a:pt x="306527" y="222265"/>
                  </a:lnTo>
                  <a:lnTo>
                    <a:pt x="308891" y="211395"/>
                  </a:lnTo>
                  <a:lnTo>
                    <a:pt x="311951" y="200959"/>
                  </a:lnTo>
                  <a:lnTo>
                    <a:pt x="316215" y="191549"/>
                  </a:lnTo>
                  <a:lnTo>
                    <a:pt x="321859" y="183417"/>
                  </a:lnTo>
                  <a:lnTo>
                    <a:pt x="328599" y="176973"/>
                  </a:lnTo>
                  <a:lnTo>
                    <a:pt x="335886" y="172925"/>
                  </a:lnTo>
                  <a:lnTo>
                    <a:pt x="343343" y="171434"/>
                  </a:lnTo>
                  <a:lnTo>
                    <a:pt x="350788" y="172365"/>
                  </a:lnTo>
                  <a:lnTo>
                    <a:pt x="358160" y="175566"/>
                  </a:lnTo>
                  <a:lnTo>
                    <a:pt x="365448" y="180710"/>
                  </a:lnTo>
                  <a:lnTo>
                    <a:pt x="372664" y="187228"/>
                  </a:lnTo>
                  <a:lnTo>
                    <a:pt x="379822" y="194424"/>
                  </a:lnTo>
                  <a:lnTo>
                    <a:pt x="386929" y="201857"/>
                  </a:lnTo>
                  <a:lnTo>
                    <a:pt x="393669" y="209640"/>
                  </a:lnTo>
                  <a:lnTo>
                    <a:pt x="399436" y="218310"/>
                  </a:lnTo>
                  <a:lnTo>
                    <a:pt x="403984" y="228105"/>
                  </a:lnTo>
                  <a:lnTo>
                    <a:pt x="407545" y="238803"/>
                  </a:lnTo>
                  <a:lnTo>
                    <a:pt x="410634" y="249910"/>
                  </a:lnTo>
                  <a:lnTo>
                    <a:pt x="413599" y="261073"/>
                  </a:lnTo>
                  <a:lnTo>
                    <a:pt x="416451" y="271692"/>
                  </a:lnTo>
                  <a:lnTo>
                    <a:pt x="419223" y="281879"/>
                  </a:lnTo>
                  <a:lnTo>
                    <a:pt x="422164" y="292524"/>
                  </a:lnTo>
                  <a:lnTo>
                    <a:pt x="425748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79233" y="305326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66"/>
                  </a:lnTo>
                  <a:lnTo>
                    <a:pt x="177" y="50487"/>
                  </a:lnTo>
                  <a:lnTo>
                    <a:pt x="825" y="65463"/>
                  </a:lnTo>
                  <a:lnTo>
                    <a:pt x="2070" y="81177"/>
                  </a:lnTo>
                  <a:lnTo>
                    <a:pt x="3549" y="97107"/>
                  </a:lnTo>
                  <a:lnTo>
                    <a:pt x="4549" y="112482"/>
                  </a:lnTo>
                  <a:lnTo>
                    <a:pt x="4703" y="126931"/>
                  </a:lnTo>
                  <a:lnTo>
                    <a:pt x="4143" y="140596"/>
                  </a:lnTo>
                  <a:lnTo>
                    <a:pt x="3303" y="153926"/>
                  </a:lnTo>
                  <a:lnTo>
                    <a:pt x="2479" y="167235"/>
                  </a:lnTo>
                  <a:lnTo>
                    <a:pt x="1791" y="180821"/>
                  </a:lnTo>
                  <a:lnTo>
                    <a:pt x="1262" y="195022"/>
                  </a:lnTo>
                  <a:lnTo>
                    <a:pt x="880" y="209946"/>
                  </a:lnTo>
                  <a:lnTo>
                    <a:pt x="778" y="225209"/>
                  </a:lnTo>
                  <a:lnTo>
                    <a:pt x="1234" y="240068"/>
                  </a:lnTo>
                  <a:lnTo>
                    <a:pt x="2350" y="254127"/>
                  </a:lnTo>
                  <a:lnTo>
                    <a:pt x="3921" y="267276"/>
                  </a:lnTo>
                  <a:lnTo>
                    <a:pt x="5677" y="281014"/>
                  </a:lnTo>
                  <a:lnTo>
                    <a:pt x="7773" y="298777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21305" y="431668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222826" y="2934"/>
                  </a:lnTo>
                  <a:lnTo>
                    <a:pt x="214479" y="5716"/>
                  </a:lnTo>
                  <a:lnTo>
                    <a:pt x="205771" y="8615"/>
                  </a:lnTo>
                  <a:lnTo>
                    <a:pt x="196305" y="11656"/>
                  </a:lnTo>
                  <a:lnTo>
                    <a:pt x="185513" y="14821"/>
                  </a:lnTo>
                  <a:lnTo>
                    <a:pt x="173219" y="18085"/>
                  </a:lnTo>
                  <a:lnTo>
                    <a:pt x="159727" y="21423"/>
                  </a:lnTo>
                  <a:lnTo>
                    <a:pt x="145608" y="24814"/>
                  </a:lnTo>
                  <a:lnTo>
                    <a:pt x="131259" y="28238"/>
                  </a:lnTo>
                  <a:lnTo>
                    <a:pt x="116710" y="31520"/>
                  </a:lnTo>
                  <a:lnTo>
                    <a:pt x="101732" y="34344"/>
                  </a:lnTo>
                  <a:lnTo>
                    <a:pt x="86226" y="36580"/>
                  </a:lnTo>
                  <a:lnTo>
                    <a:pt x="70597" y="38453"/>
                  </a:lnTo>
                  <a:lnTo>
                    <a:pt x="53929" y="40740"/>
                  </a:lnTo>
                  <a:lnTo>
                    <a:pt x="32519" y="4475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52932" y="284269"/>
              <a:ext cx="294799" cy="329595"/>
            </a:xfrm>
            <a:custGeom>
              <a:avLst/>
              <a:gdLst/>
              <a:ahLst/>
              <a:cxnLst/>
              <a:rect l="0" t="0" r="0" b="0"/>
              <a:pathLst>
                <a:path w="294799" h="329595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9"/>
                  </a:lnTo>
                  <a:lnTo>
                    <a:pt x="3864" y="54593"/>
                  </a:lnTo>
                  <a:lnTo>
                    <a:pt x="6180" y="68750"/>
                  </a:lnTo>
                  <a:lnTo>
                    <a:pt x="8842" y="83657"/>
                  </a:lnTo>
                  <a:lnTo>
                    <a:pt x="11593" y="99249"/>
                  </a:lnTo>
                  <a:lnTo>
                    <a:pt x="14052" y="115395"/>
                  </a:lnTo>
                  <a:lnTo>
                    <a:pt x="16038" y="131955"/>
                  </a:lnTo>
                  <a:lnTo>
                    <a:pt x="17710" y="148650"/>
                  </a:lnTo>
                  <a:lnTo>
                    <a:pt x="19446" y="165084"/>
                  </a:lnTo>
                  <a:lnTo>
                    <a:pt x="21464" y="181063"/>
                  </a:lnTo>
                  <a:lnTo>
                    <a:pt x="23651" y="196572"/>
                  </a:lnTo>
                  <a:lnTo>
                    <a:pt x="25667" y="211679"/>
                  </a:lnTo>
                  <a:lnTo>
                    <a:pt x="27320" y="226474"/>
                  </a:lnTo>
                  <a:lnTo>
                    <a:pt x="28582" y="241039"/>
                  </a:lnTo>
                  <a:lnTo>
                    <a:pt x="29504" y="255439"/>
                  </a:lnTo>
                  <a:lnTo>
                    <a:pt x="30159" y="269636"/>
                  </a:lnTo>
                  <a:lnTo>
                    <a:pt x="30641" y="280617"/>
                  </a:lnTo>
                  <a:lnTo>
                    <a:pt x="31002" y="284366"/>
                  </a:lnTo>
                  <a:lnTo>
                    <a:pt x="31236" y="281806"/>
                  </a:lnTo>
                  <a:lnTo>
                    <a:pt x="31385" y="275003"/>
                  </a:lnTo>
                  <a:lnTo>
                    <a:pt x="31813" y="265862"/>
                  </a:lnTo>
                  <a:lnTo>
                    <a:pt x="33159" y="256012"/>
                  </a:lnTo>
                  <a:lnTo>
                    <a:pt x="35699" y="246339"/>
                  </a:lnTo>
                  <a:lnTo>
                    <a:pt x="39541" y="237323"/>
                  </a:lnTo>
                  <a:lnTo>
                    <a:pt x="44793" y="229308"/>
                  </a:lnTo>
                  <a:lnTo>
                    <a:pt x="51361" y="222360"/>
                  </a:lnTo>
                  <a:lnTo>
                    <a:pt x="58855" y="216840"/>
                  </a:lnTo>
                  <a:lnTo>
                    <a:pt x="66715" y="213474"/>
                  </a:lnTo>
                  <a:lnTo>
                    <a:pt x="74583" y="212472"/>
                  </a:lnTo>
                  <a:lnTo>
                    <a:pt x="82151" y="213746"/>
                  </a:lnTo>
                  <a:lnTo>
                    <a:pt x="89080" y="217183"/>
                  </a:lnTo>
                  <a:lnTo>
                    <a:pt x="95256" y="222494"/>
                  </a:lnTo>
                  <a:lnTo>
                    <a:pt x="100741" y="229294"/>
                  </a:lnTo>
                  <a:lnTo>
                    <a:pt x="105668" y="237213"/>
                  </a:lnTo>
                  <a:lnTo>
                    <a:pt x="110172" y="245939"/>
                  </a:lnTo>
                  <a:lnTo>
                    <a:pt x="114368" y="255236"/>
                  </a:lnTo>
                  <a:lnTo>
                    <a:pt x="118348" y="264928"/>
                  </a:lnTo>
                  <a:lnTo>
                    <a:pt x="122166" y="274818"/>
                  </a:lnTo>
                  <a:lnTo>
                    <a:pt x="125513" y="282209"/>
                  </a:lnTo>
                  <a:lnTo>
                    <a:pt x="128302" y="283926"/>
                  </a:lnTo>
                  <a:lnTo>
                    <a:pt x="131315" y="281166"/>
                  </a:lnTo>
                  <a:lnTo>
                    <a:pt x="135181" y="275863"/>
                  </a:lnTo>
                  <a:lnTo>
                    <a:pt x="140295" y="269721"/>
                  </a:lnTo>
                  <a:lnTo>
                    <a:pt x="146701" y="263678"/>
                  </a:lnTo>
                  <a:lnTo>
                    <a:pt x="154387" y="258248"/>
                  </a:lnTo>
                  <a:lnTo>
                    <a:pt x="163423" y="253789"/>
                  </a:lnTo>
                  <a:lnTo>
                    <a:pt x="173707" y="250363"/>
                  </a:lnTo>
                  <a:lnTo>
                    <a:pt x="184860" y="247679"/>
                  </a:lnTo>
                  <a:lnTo>
                    <a:pt x="196336" y="245243"/>
                  </a:lnTo>
                  <a:lnTo>
                    <a:pt x="207788" y="242736"/>
                  </a:lnTo>
                  <a:lnTo>
                    <a:pt x="218916" y="239877"/>
                  </a:lnTo>
                  <a:lnTo>
                    <a:pt x="229388" y="236344"/>
                  </a:lnTo>
                  <a:lnTo>
                    <a:pt x="239088" y="232027"/>
                  </a:lnTo>
                  <a:lnTo>
                    <a:pt x="247753" y="226669"/>
                  </a:lnTo>
                  <a:lnTo>
                    <a:pt x="254903" y="219790"/>
                  </a:lnTo>
                  <a:lnTo>
                    <a:pt x="260408" y="211281"/>
                  </a:lnTo>
                  <a:lnTo>
                    <a:pt x="264122" y="201653"/>
                  </a:lnTo>
                  <a:lnTo>
                    <a:pt x="265725" y="191813"/>
                  </a:lnTo>
                  <a:lnTo>
                    <a:pt x="265242" y="182317"/>
                  </a:lnTo>
                  <a:lnTo>
                    <a:pt x="262818" y="173503"/>
                  </a:lnTo>
                  <a:lnTo>
                    <a:pt x="258533" y="165664"/>
                  </a:lnTo>
                  <a:lnTo>
                    <a:pt x="252617" y="158850"/>
                  </a:lnTo>
                  <a:lnTo>
                    <a:pt x="245393" y="153258"/>
                  </a:lnTo>
                  <a:lnTo>
                    <a:pt x="237183" y="149317"/>
                  </a:lnTo>
                  <a:lnTo>
                    <a:pt x="228261" y="147117"/>
                  </a:lnTo>
                  <a:lnTo>
                    <a:pt x="219002" y="146774"/>
                  </a:lnTo>
                  <a:lnTo>
                    <a:pt x="209866" y="148587"/>
                  </a:lnTo>
                  <a:lnTo>
                    <a:pt x="201094" y="152511"/>
                  </a:lnTo>
                  <a:lnTo>
                    <a:pt x="192730" y="158230"/>
                  </a:lnTo>
                  <a:lnTo>
                    <a:pt x="184726" y="165348"/>
                  </a:lnTo>
                  <a:lnTo>
                    <a:pt x="177010" y="173501"/>
                  </a:lnTo>
                  <a:lnTo>
                    <a:pt x="169675" y="182397"/>
                  </a:lnTo>
                  <a:lnTo>
                    <a:pt x="162968" y="191812"/>
                  </a:lnTo>
                  <a:lnTo>
                    <a:pt x="156977" y="201590"/>
                  </a:lnTo>
                  <a:lnTo>
                    <a:pt x="151800" y="211783"/>
                  </a:lnTo>
                  <a:lnTo>
                    <a:pt x="147621" y="222617"/>
                  </a:lnTo>
                  <a:lnTo>
                    <a:pt x="144450" y="234160"/>
                  </a:lnTo>
                  <a:lnTo>
                    <a:pt x="142473" y="246015"/>
                  </a:lnTo>
                  <a:lnTo>
                    <a:pt x="142119" y="257440"/>
                  </a:lnTo>
                  <a:lnTo>
                    <a:pt x="143476" y="268054"/>
                  </a:lnTo>
                  <a:lnTo>
                    <a:pt x="146335" y="277977"/>
                  </a:lnTo>
                  <a:lnTo>
                    <a:pt x="150388" y="287634"/>
                  </a:lnTo>
                  <a:lnTo>
                    <a:pt x="155348" y="297304"/>
                  </a:lnTo>
                  <a:lnTo>
                    <a:pt x="161456" y="306613"/>
                  </a:lnTo>
                  <a:lnTo>
                    <a:pt x="169444" y="314659"/>
                  </a:lnTo>
                  <a:lnTo>
                    <a:pt x="179551" y="321030"/>
                  </a:lnTo>
                  <a:lnTo>
                    <a:pt x="191254" y="325630"/>
                  </a:lnTo>
                  <a:lnTo>
                    <a:pt x="203565" y="328426"/>
                  </a:lnTo>
                  <a:lnTo>
                    <a:pt x="215839" y="329594"/>
                  </a:lnTo>
                  <a:lnTo>
                    <a:pt x="227654" y="329278"/>
                  </a:lnTo>
                  <a:lnTo>
                    <a:pt x="238654" y="327486"/>
                  </a:lnTo>
                  <a:lnTo>
                    <a:pt x="248745" y="324366"/>
                  </a:lnTo>
                  <a:lnTo>
                    <a:pt x="257917" y="320278"/>
                  </a:lnTo>
                  <a:lnTo>
                    <a:pt x="267137" y="315211"/>
                  </a:lnTo>
                  <a:lnTo>
                    <a:pt x="278334" y="307606"/>
                  </a:lnTo>
                  <a:lnTo>
                    <a:pt x="29479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64164" y="262573"/>
              <a:ext cx="120479" cy="334214"/>
            </a:xfrm>
            <a:custGeom>
              <a:avLst/>
              <a:gdLst/>
              <a:ahLst/>
              <a:cxnLst/>
              <a:rect l="0" t="0" r="0" b="0"/>
              <a:pathLst>
                <a:path w="120479" h="334214">
                  <a:moveTo>
                    <a:pt x="99421" y="253323"/>
                  </a:moveTo>
                  <a:lnTo>
                    <a:pt x="96420" y="241722"/>
                  </a:lnTo>
                  <a:lnTo>
                    <a:pt x="92998" y="231873"/>
                  </a:lnTo>
                  <a:lnTo>
                    <a:pt x="88797" y="222882"/>
                  </a:lnTo>
                  <a:lnTo>
                    <a:pt x="83724" y="214959"/>
                  </a:lnTo>
                  <a:lnTo>
                    <a:pt x="77595" y="208876"/>
                  </a:lnTo>
                  <a:lnTo>
                    <a:pt x="70415" y="204918"/>
                  </a:lnTo>
                  <a:lnTo>
                    <a:pt x="62501" y="203062"/>
                  </a:lnTo>
                  <a:lnTo>
                    <a:pt x="54354" y="203249"/>
                  </a:lnTo>
                  <a:lnTo>
                    <a:pt x="46288" y="205235"/>
                  </a:lnTo>
                  <a:lnTo>
                    <a:pt x="38416" y="208990"/>
                  </a:lnTo>
                  <a:lnTo>
                    <a:pt x="30751" y="214776"/>
                  </a:lnTo>
                  <a:lnTo>
                    <a:pt x="23272" y="222553"/>
                  </a:lnTo>
                  <a:lnTo>
                    <a:pt x="16267" y="232027"/>
                  </a:lnTo>
                  <a:lnTo>
                    <a:pt x="10314" y="242826"/>
                  </a:lnTo>
                  <a:lnTo>
                    <a:pt x="5648" y="254604"/>
                  </a:lnTo>
                  <a:lnTo>
                    <a:pt x="2345" y="266917"/>
                  </a:lnTo>
                  <a:lnTo>
                    <a:pt x="494" y="279249"/>
                  </a:lnTo>
                  <a:lnTo>
                    <a:pt x="0" y="291307"/>
                  </a:lnTo>
                  <a:lnTo>
                    <a:pt x="956" y="302690"/>
                  </a:lnTo>
                  <a:lnTo>
                    <a:pt x="3717" y="312810"/>
                  </a:lnTo>
                  <a:lnTo>
                    <a:pt x="8314" y="321453"/>
                  </a:lnTo>
                  <a:lnTo>
                    <a:pt x="14501" y="328257"/>
                  </a:lnTo>
                  <a:lnTo>
                    <a:pt x="21940" y="332555"/>
                  </a:lnTo>
                  <a:lnTo>
                    <a:pt x="30309" y="334213"/>
                  </a:lnTo>
                  <a:lnTo>
                    <a:pt x="39180" y="333225"/>
                  </a:lnTo>
                  <a:lnTo>
                    <a:pt x="48048" y="329455"/>
                  </a:lnTo>
                  <a:lnTo>
                    <a:pt x="56631" y="323101"/>
                  </a:lnTo>
                  <a:lnTo>
                    <a:pt x="64698" y="314447"/>
                  </a:lnTo>
                  <a:lnTo>
                    <a:pt x="71970" y="303682"/>
                  </a:lnTo>
                  <a:lnTo>
                    <a:pt x="78380" y="291112"/>
                  </a:lnTo>
                  <a:lnTo>
                    <a:pt x="84024" y="277116"/>
                  </a:lnTo>
                  <a:lnTo>
                    <a:pt x="89058" y="262052"/>
                  </a:lnTo>
                  <a:lnTo>
                    <a:pt x="93629" y="246223"/>
                  </a:lnTo>
                  <a:lnTo>
                    <a:pt x="97701" y="230019"/>
                  </a:lnTo>
                  <a:lnTo>
                    <a:pt x="101064" y="213914"/>
                  </a:lnTo>
                  <a:lnTo>
                    <a:pt x="103662" y="198152"/>
                  </a:lnTo>
                  <a:lnTo>
                    <a:pt x="105576" y="182618"/>
                  </a:lnTo>
                  <a:lnTo>
                    <a:pt x="106944" y="166961"/>
                  </a:lnTo>
                  <a:lnTo>
                    <a:pt x="107901" y="150984"/>
                  </a:lnTo>
                  <a:lnTo>
                    <a:pt x="108562" y="134811"/>
                  </a:lnTo>
                  <a:lnTo>
                    <a:pt x="109014" y="118792"/>
                  </a:lnTo>
                  <a:lnTo>
                    <a:pt x="109321" y="103124"/>
                  </a:lnTo>
                  <a:lnTo>
                    <a:pt x="109528" y="87840"/>
                  </a:lnTo>
                  <a:lnTo>
                    <a:pt x="109667" y="72890"/>
                  </a:lnTo>
                  <a:lnTo>
                    <a:pt x="109756" y="58209"/>
                  </a:lnTo>
                  <a:lnTo>
                    <a:pt x="109646" y="43892"/>
                  </a:lnTo>
                  <a:lnTo>
                    <a:pt x="109039" y="30191"/>
                  </a:lnTo>
                  <a:lnTo>
                    <a:pt x="107802" y="17224"/>
                  </a:lnTo>
                  <a:lnTo>
                    <a:pt x="105557" y="6046"/>
                  </a:lnTo>
                  <a:lnTo>
                    <a:pt x="102012" y="0"/>
                  </a:lnTo>
                  <a:lnTo>
                    <a:pt x="98164" y="990"/>
                  </a:lnTo>
                  <a:lnTo>
                    <a:pt x="95144" y="7189"/>
                  </a:lnTo>
                  <a:lnTo>
                    <a:pt x="93047" y="16958"/>
                  </a:lnTo>
                  <a:lnTo>
                    <a:pt x="91645" y="29196"/>
                  </a:lnTo>
                  <a:lnTo>
                    <a:pt x="90716" y="43139"/>
                  </a:lnTo>
                  <a:lnTo>
                    <a:pt x="90102" y="58251"/>
                  </a:lnTo>
                  <a:lnTo>
                    <a:pt x="89696" y="74158"/>
                  </a:lnTo>
                  <a:lnTo>
                    <a:pt x="89431" y="90599"/>
                  </a:lnTo>
                  <a:lnTo>
                    <a:pt x="89425" y="107235"/>
                  </a:lnTo>
                  <a:lnTo>
                    <a:pt x="89955" y="123640"/>
                  </a:lnTo>
                  <a:lnTo>
                    <a:pt x="91124" y="139604"/>
                  </a:lnTo>
                  <a:lnTo>
                    <a:pt x="92725" y="155105"/>
                  </a:lnTo>
                  <a:lnTo>
                    <a:pt x="94338" y="170208"/>
                  </a:lnTo>
                  <a:lnTo>
                    <a:pt x="95722" y="184997"/>
                  </a:lnTo>
                  <a:lnTo>
                    <a:pt x="96972" y="199388"/>
                  </a:lnTo>
                  <a:lnTo>
                    <a:pt x="98418" y="213139"/>
                  </a:lnTo>
                  <a:lnTo>
                    <a:pt x="100242" y="226169"/>
                  </a:lnTo>
                  <a:lnTo>
                    <a:pt x="102468" y="238549"/>
                  </a:lnTo>
                  <a:lnTo>
                    <a:pt x="105041" y="250403"/>
                  </a:lnTo>
                  <a:lnTo>
                    <a:pt x="107882" y="261847"/>
                  </a:lnTo>
                  <a:lnTo>
                    <a:pt x="110767" y="272536"/>
                  </a:lnTo>
                  <a:lnTo>
                    <a:pt x="113622" y="282721"/>
                  </a:lnTo>
                  <a:lnTo>
                    <a:pt x="116698" y="293297"/>
                  </a:lnTo>
                  <a:lnTo>
                    <a:pt x="120478" y="3059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05699" y="431041"/>
              <a:ext cx="136871" cy="177727"/>
            </a:xfrm>
            <a:custGeom>
              <a:avLst/>
              <a:gdLst/>
              <a:ahLst/>
              <a:cxnLst/>
              <a:rect l="0" t="0" r="0" b="0"/>
              <a:pathLst>
                <a:path w="136871" h="177727">
                  <a:moveTo>
                    <a:pt x="0" y="105912"/>
                  </a:moveTo>
                  <a:lnTo>
                    <a:pt x="8868" y="103045"/>
                  </a:lnTo>
                  <a:lnTo>
                    <a:pt x="17855" y="100903"/>
                  </a:lnTo>
                  <a:lnTo>
                    <a:pt x="27846" y="99296"/>
                  </a:lnTo>
                  <a:lnTo>
                    <a:pt x="38654" y="97942"/>
                  </a:lnTo>
                  <a:lnTo>
                    <a:pt x="49817" y="96445"/>
                  </a:lnTo>
                  <a:lnTo>
                    <a:pt x="61017" y="94590"/>
                  </a:lnTo>
                  <a:lnTo>
                    <a:pt x="71957" y="92177"/>
                  </a:lnTo>
                  <a:lnTo>
                    <a:pt x="82293" y="88948"/>
                  </a:lnTo>
                  <a:lnTo>
                    <a:pt x="91897" y="84837"/>
                  </a:lnTo>
                  <a:lnTo>
                    <a:pt x="100495" y="79616"/>
                  </a:lnTo>
                  <a:lnTo>
                    <a:pt x="107599" y="72830"/>
                  </a:lnTo>
                  <a:lnTo>
                    <a:pt x="113073" y="64384"/>
                  </a:lnTo>
                  <a:lnTo>
                    <a:pt x="116766" y="54797"/>
                  </a:lnTo>
                  <a:lnTo>
                    <a:pt x="118354" y="44985"/>
                  </a:lnTo>
                  <a:lnTo>
                    <a:pt x="117862" y="35507"/>
                  </a:lnTo>
                  <a:lnTo>
                    <a:pt x="115432" y="26706"/>
                  </a:lnTo>
                  <a:lnTo>
                    <a:pt x="111142" y="18875"/>
                  </a:lnTo>
                  <a:lnTo>
                    <a:pt x="105223" y="12067"/>
                  </a:lnTo>
                  <a:lnTo>
                    <a:pt x="97998" y="6479"/>
                  </a:lnTo>
                  <a:lnTo>
                    <a:pt x="89786" y="2541"/>
                  </a:lnTo>
                  <a:lnTo>
                    <a:pt x="80863" y="342"/>
                  </a:lnTo>
                  <a:lnTo>
                    <a:pt x="71603" y="0"/>
                  </a:lnTo>
                  <a:lnTo>
                    <a:pt x="62468" y="1813"/>
                  </a:lnTo>
                  <a:lnTo>
                    <a:pt x="53700" y="5743"/>
                  </a:lnTo>
                  <a:lnTo>
                    <a:pt x="45509" y="11635"/>
                  </a:lnTo>
                  <a:lnTo>
                    <a:pt x="38153" y="19401"/>
                  </a:lnTo>
                  <a:lnTo>
                    <a:pt x="31690" y="28813"/>
                  </a:lnTo>
                  <a:lnTo>
                    <a:pt x="26180" y="39706"/>
                  </a:lnTo>
                  <a:lnTo>
                    <a:pt x="21769" y="52066"/>
                  </a:lnTo>
                  <a:lnTo>
                    <a:pt x="18434" y="65740"/>
                  </a:lnTo>
                  <a:lnTo>
                    <a:pt x="16176" y="80158"/>
                  </a:lnTo>
                  <a:lnTo>
                    <a:pt x="15101" y="94449"/>
                  </a:lnTo>
                  <a:lnTo>
                    <a:pt x="15159" y="108127"/>
                  </a:lnTo>
                  <a:lnTo>
                    <a:pt x="16333" y="120919"/>
                  </a:lnTo>
                  <a:lnTo>
                    <a:pt x="18716" y="132592"/>
                  </a:lnTo>
                  <a:lnTo>
                    <a:pt x="22249" y="143141"/>
                  </a:lnTo>
                  <a:lnTo>
                    <a:pt x="26908" y="152565"/>
                  </a:lnTo>
                  <a:lnTo>
                    <a:pt x="32785" y="160765"/>
                  </a:lnTo>
                  <a:lnTo>
                    <a:pt x="39812" y="167791"/>
                  </a:lnTo>
                  <a:lnTo>
                    <a:pt x="47802" y="173343"/>
                  </a:lnTo>
                  <a:lnTo>
                    <a:pt x="56535" y="176718"/>
                  </a:lnTo>
                  <a:lnTo>
                    <a:pt x="65811" y="177726"/>
                  </a:lnTo>
                  <a:lnTo>
                    <a:pt x="75310" y="176624"/>
                  </a:lnTo>
                  <a:lnTo>
                    <a:pt x="84606" y="173832"/>
                  </a:lnTo>
                  <a:lnTo>
                    <a:pt x="93481" y="169777"/>
                  </a:lnTo>
                  <a:lnTo>
                    <a:pt x="101802" y="164924"/>
                  </a:lnTo>
                  <a:lnTo>
                    <a:pt x="110342" y="159193"/>
                  </a:lnTo>
                  <a:lnTo>
                    <a:pt x="120969" y="150972"/>
                  </a:lnTo>
                  <a:lnTo>
                    <a:pt x="136870" y="137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56712" y="472652"/>
              <a:ext cx="122729" cy="148530"/>
            </a:xfrm>
            <a:custGeom>
              <a:avLst/>
              <a:gdLst/>
              <a:ahLst/>
              <a:cxnLst/>
              <a:rect l="0" t="0" r="0" b="0"/>
              <a:pathLst>
                <a:path w="122729" h="148530">
                  <a:moveTo>
                    <a:pt x="6914" y="43244"/>
                  </a:moveTo>
                  <a:lnTo>
                    <a:pt x="6981" y="54979"/>
                  </a:lnTo>
                  <a:lnTo>
                    <a:pt x="7622" y="66108"/>
                  </a:lnTo>
                  <a:lnTo>
                    <a:pt x="8918" y="77702"/>
                  </a:lnTo>
                  <a:lnTo>
                    <a:pt x="10778" y="89690"/>
                  </a:lnTo>
                  <a:lnTo>
                    <a:pt x="13094" y="101702"/>
                  </a:lnTo>
                  <a:lnTo>
                    <a:pt x="15722" y="113436"/>
                  </a:lnTo>
                  <a:lnTo>
                    <a:pt x="17209" y="122408"/>
                  </a:lnTo>
                  <a:lnTo>
                    <a:pt x="16172" y="125502"/>
                  </a:lnTo>
                  <a:lnTo>
                    <a:pt x="13679" y="123595"/>
                  </a:lnTo>
                  <a:lnTo>
                    <a:pt x="10544" y="118388"/>
                  </a:lnTo>
                  <a:lnTo>
                    <a:pt x="7308" y="110985"/>
                  </a:lnTo>
                  <a:lnTo>
                    <a:pt x="4443" y="101872"/>
                  </a:lnTo>
                  <a:lnTo>
                    <a:pt x="2154" y="91401"/>
                  </a:lnTo>
                  <a:lnTo>
                    <a:pt x="601" y="80057"/>
                  </a:lnTo>
                  <a:lnTo>
                    <a:pt x="0" y="68422"/>
                  </a:lnTo>
                  <a:lnTo>
                    <a:pt x="376" y="56843"/>
                  </a:lnTo>
                  <a:lnTo>
                    <a:pt x="1762" y="45452"/>
                  </a:lnTo>
                  <a:lnTo>
                    <a:pt x="4287" y="34267"/>
                  </a:lnTo>
                  <a:lnTo>
                    <a:pt x="7915" y="23284"/>
                  </a:lnTo>
                  <a:lnTo>
                    <a:pt x="12638" y="13281"/>
                  </a:lnTo>
                  <a:lnTo>
                    <a:pt x="18557" y="5758"/>
                  </a:lnTo>
                  <a:lnTo>
                    <a:pt x="25608" y="1339"/>
                  </a:lnTo>
                  <a:lnTo>
                    <a:pt x="33444" y="0"/>
                  </a:lnTo>
                  <a:lnTo>
                    <a:pt x="41541" y="1528"/>
                  </a:lnTo>
                  <a:lnTo>
                    <a:pt x="49577" y="5487"/>
                  </a:lnTo>
                  <a:lnTo>
                    <a:pt x="57429" y="11515"/>
                  </a:lnTo>
                  <a:lnTo>
                    <a:pt x="65081" y="19431"/>
                  </a:lnTo>
                  <a:lnTo>
                    <a:pt x="72556" y="28962"/>
                  </a:lnTo>
                  <a:lnTo>
                    <a:pt x="79728" y="39611"/>
                  </a:lnTo>
                  <a:lnTo>
                    <a:pt x="86326" y="50748"/>
                  </a:lnTo>
                  <a:lnTo>
                    <a:pt x="92248" y="61983"/>
                  </a:lnTo>
                  <a:lnTo>
                    <a:pt x="97547" y="73305"/>
                  </a:lnTo>
                  <a:lnTo>
                    <a:pt x="102342" y="84973"/>
                  </a:lnTo>
                  <a:lnTo>
                    <a:pt x="106749" y="97103"/>
                  </a:lnTo>
                  <a:lnTo>
                    <a:pt x="110723" y="109074"/>
                  </a:lnTo>
                  <a:lnTo>
                    <a:pt x="114443" y="120789"/>
                  </a:lnTo>
                  <a:lnTo>
                    <a:pt x="118240" y="133279"/>
                  </a:lnTo>
                  <a:lnTo>
                    <a:pt x="122728" y="148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04990" y="464974"/>
              <a:ext cx="102865" cy="146435"/>
            </a:xfrm>
            <a:custGeom>
              <a:avLst/>
              <a:gdLst/>
              <a:ahLst/>
              <a:cxnLst/>
              <a:rect l="0" t="0" r="0" b="0"/>
              <a:pathLst>
                <a:path w="102865" h="146435">
                  <a:moveTo>
                    <a:pt x="79735" y="19336"/>
                  </a:moveTo>
                  <a:lnTo>
                    <a:pt x="73800" y="10803"/>
                  </a:lnTo>
                  <a:lnTo>
                    <a:pt x="67596" y="5017"/>
                  </a:lnTo>
                  <a:lnTo>
                    <a:pt x="60504" y="1509"/>
                  </a:lnTo>
                  <a:lnTo>
                    <a:pt x="52737" y="0"/>
                  </a:lnTo>
                  <a:lnTo>
                    <a:pt x="44739" y="419"/>
                  </a:lnTo>
                  <a:lnTo>
                    <a:pt x="36802" y="2551"/>
                  </a:lnTo>
                  <a:lnTo>
                    <a:pt x="29201" y="6230"/>
                  </a:lnTo>
                  <a:lnTo>
                    <a:pt x="22256" y="11429"/>
                  </a:lnTo>
                  <a:lnTo>
                    <a:pt x="16077" y="17999"/>
                  </a:lnTo>
                  <a:lnTo>
                    <a:pt x="10760" y="25847"/>
                  </a:lnTo>
                  <a:lnTo>
                    <a:pt x="6480" y="35016"/>
                  </a:lnTo>
                  <a:lnTo>
                    <a:pt x="3233" y="45402"/>
                  </a:lnTo>
                  <a:lnTo>
                    <a:pt x="1035" y="56630"/>
                  </a:lnTo>
                  <a:lnTo>
                    <a:pt x="0" y="68159"/>
                  </a:lnTo>
                  <a:lnTo>
                    <a:pt x="84" y="79652"/>
                  </a:lnTo>
                  <a:lnTo>
                    <a:pt x="1276" y="90978"/>
                  </a:lnTo>
                  <a:lnTo>
                    <a:pt x="3670" y="102116"/>
                  </a:lnTo>
                  <a:lnTo>
                    <a:pt x="7216" y="113076"/>
                  </a:lnTo>
                  <a:lnTo>
                    <a:pt x="12054" y="123402"/>
                  </a:lnTo>
                  <a:lnTo>
                    <a:pt x="18582" y="132205"/>
                  </a:lnTo>
                  <a:lnTo>
                    <a:pt x="26856" y="139116"/>
                  </a:lnTo>
                  <a:lnTo>
                    <a:pt x="36327" y="143926"/>
                  </a:lnTo>
                  <a:lnTo>
                    <a:pt x="46061" y="146338"/>
                  </a:lnTo>
                  <a:lnTo>
                    <a:pt x="55487" y="146434"/>
                  </a:lnTo>
                  <a:lnTo>
                    <a:pt x="64253" y="144416"/>
                  </a:lnTo>
                  <a:lnTo>
                    <a:pt x="72062" y="140411"/>
                  </a:lnTo>
                  <a:lnTo>
                    <a:pt x="78864" y="134686"/>
                  </a:lnTo>
                  <a:lnTo>
                    <a:pt x="84787" y="127592"/>
                  </a:lnTo>
                  <a:lnTo>
                    <a:pt x="90015" y="119469"/>
                  </a:lnTo>
                  <a:lnTo>
                    <a:pt x="94715" y="110598"/>
                  </a:lnTo>
                  <a:lnTo>
                    <a:pt x="98706" y="101032"/>
                  </a:lnTo>
                  <a:lnTo>
                    <a:pt x="101483" y="90627"/>
                  </a:lnTo>
                  <a:lnTo>
                    <a:pt x="102864" y="79375"/>
                  </a:lnTo>
                  <a:lnTo>
                    <a:pt x="102808" y="67718"/>
                  </a:lnTo>
                  <a:lnTo>
                    <a:pt x="101250" y="56425"/>
                  </a:lnTo>
                  <a:lnTo>
                    <a:pt x="98293" y="45910"/>
                  </a:lnTo>
                  <a:lnTo>
                    <a:pt x="94255" y="36041"/>
                  </a:lnTo>
                  <a:lnTo>
                    <a:pt x="88447" y="2706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58424" y="466656"/>
              <a:ext cx="231628" cy="154526"/>
            </a:xfrm>
            <a:custGeom>
              <a:avLst/>
              <a:gdLst/>
              <a:ahLst/>
              <a:cxnLst/>
              <a:rect l="0" t="0" r="0" b="0"/>
              <a:pathLst>
                <a:path w="231628" h="154526">
                  <a:moveTo>
                    <a:pt x="0" y="28183"/>
                  </a:moveTo>
                  <a:lnTo>
                    <a:pt x="5801" y="34185"/>
                  </a:lnTo>
                  <a:lnTo>
                    <a:pt x="10725" y="41029"/>
                  </a:lnTo>
                  <a:lnTo>
                    <a:pt x="15228" y="49417"/>
                  </a:lnTo>
                  <a:lnTo>
                    <a:pt x="19448" y="59044"/>
                  </a:lnTo>
                  <a:lnTo>
                    <a:pt x="23462" y="69359"/>
                  </a:lnTo>
                  <a:lnTo>
                    <a:pt x="27323" y="79967"/>
                  </a:lnTo>
                  <a:lnTo>
                    <a:pt x="31076" y="90664"/>
                  </a:lnTo>
                  <a:lnTo>
                    <a:pt x="34752" y="101365"/>
                  </a:lnTo>
                  <a:lnTo>
                    <a:pt x="38336" y="112010"/>
                  </a:lnTo>
                  <a:lnTo>
                    <a:pt x="40520" y="121620"/>
                  </a:lnTo>
                  <a:lnTo>
                    <a:pt x="40004" y="127710"/>
                  </a:lnTo>
                  <a:lnTo>
                    <a:pt x="37847" y="128721"/>
                  </a:lnTo>
                  <a:lnTo>
                    <a:pt x="34915" y="125264"/>
                  </a:lnTo>
                  <a:lnTo>
                    <a:pt x="31797" y="118482"/>
                  </a:lnTo>
                  <a:lnTo>
                    <a:pt x="29002" y="109367"/>
                  </a:lnTo>
                  <a:lnTo>
                    <a:pt x="26755" y="98648"/>
                  </a:lnTo>
                  <a:lnTo>
                    <a:pt x="25227" y="86841"/>
                  </a:lnTo>
                  <a:lnTo>
                    <a:pt x="24643" y="74299"/>
                  </a:lnTo>
                  <a:lnTo>
                    <a:pt x="25034" y="61276"/>
                  </a:lnTo>
                  <a:lnTo>
                    <a:pt x="26599" y="48427"/>
                  </a:lnTo>
                  <a:lnTo>
                    <a:pt x="29776" y="36781"/>
                  </a:lnTo>
                  <a:lnTo>
                    <a:pt x="34651" y="26815"/>
                  </a:lnTo>
                  <a:lnTo>
                    <a:pt x="40856" y="18972"/>
                  </a:lnTo>
                  <a:lnTo>
                    <a:pt x="47776" y="13902"/>
                  </a:lnTo>
                  <a:lnTo>
                    <a:pt x="54982" y="11689"/>
                  </a:lnTo>
                  <a:lnTo>
                    <a:pt x="62258" y="12288"/>
                  </a:lnTo>
                  <a:lnTo>
                    <a:pt x="69516" y="15789"/>
                  </a:lnTo>
                  <a:lnTo>
                    <a:pt x="76722" y="21949"/>
                  </a:lnTo>
                  <a:lnTo>
                    <a:pt x="83713" y="30132"/>
                  </a:lnTo>
                  <a:lnTo>
                    <a:pt x="90189" y="39516"/>
                  </a:lnTo>
                  <a:lnTo>
                    <a:pt x="96037" y="49452"/>
                  </a:lnTo>
                  <a:lnTo>
                    <a:pt x="101588" y="57138"/>
                  </a:lnTo>
                  <a:lnTo>
                    <a:pt x="106760" y="59118"/>
                  </a:lnTo>
                  <a:lnTo>
                    <a:pt x="110917" y="55959"/>
                  </a:lnTo>
                  <a:lnTo>
                    <a:pt x="114371" y="49153"/>
                  </a:lnTo>
                  <a:lnTo>
                    <a:pt x="117705" y="40232"/>
                  </a:lnTo>
                  <a:lnTo>
                    <a:pt x="121463" y="30642"/>
                  </a:lnTo>
                  <a:lnTo>
                    <a:pt x="125878" y="21211"/>
                  </a:lnTo>
                  <a:lnTo>
                    <a:pt x="131107" y="12725"/>
                  </a:lnTo>
                  <a:lnTo>
                    <a:pt x="137355" y="6143"/>
                  </a:lnTo>
                  <a:lnTo>
                    <a:pt x="144620" y="1800"/>
                  </a:lnTo>
                  <a:lnTo>
                    <a:pt x="152597" y="0"/>
                  </a:lnTo>
                  <a:lnTo>
                    <a:pt x="160787" y="1275"/>
                  </a:lnTo>
                  <a:lnTo>
                    <a:pt x="168879" y="5608"/>
                  </a:lnTo>
                  <a:lnTo>
                    <a:pt x="176599" y="12395"/>
                  </a:lnTo>
                  <a:lnTo>
                    <a:pt x="183629" y="20760"/>
                  </a:lnTo>
                  <a:lnTo>
                    <a:pt x="189873" y="30042"/>
                  </a:lnTo>
                  <a:lnTo>
                    <a:pt x="195405" y="39845"/>
                  </a:lnTo>
                  <a:lnTo>
                    <a:pt x="200363" y="49943"/>
                  </a:lnTo>
                  <a:lnTo>
                    <a:pt x="204887" y="60211"/>
                  </a:lnTo>
                  <a:lnTo>
                    <a:pt x="209097" y="70579"/>
                  </a:lnTo>
                  <a:lnTo>
                    <a:pt x="213086" y="81007"/>
                  </a:lnTo>
                  <a:lnTo>
                    <a:pt x="216917" y="91467"/>
                  </a:lnTo>
                  <a:lnTo>
                    <a:pt x="220486" y="101877"/>
                  </a:lnTo>
                  <a:lnTo>
                    <a:pt x="223883" y="113323"/>
                  </a:lnTo>
                  <a:lnTo>
                    <a:pt x="227408" y="129049"/>
                  </a:lnTo>
                  <a:lnTo>
                    <a:pt x="231627" y="1545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42694" y="484310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0"/>
                  </a:lnTo>
                  <a:lnTo>
                    <a:pt x="3863" y="54239"/>
                  </a:lnTo>
                  <a:lnTo>
                    <a:pt x="6180" y="67099"/>
                  </a:lnTo>
                  <a:lnTo>
                    <a:pt x="8842" y="79486"/>
                  </a:lnTo>
                  <a:lnTo>
                    <a:pt x="11603" y="90948"/>
                  </a:lnTo>
                  <a:lnTo>
                    <a:pt x="14362" y="101802"/>
                  </a:lnTo>
                  <a:lnTo>
                    <a:pt x="17356" y="113000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32165" y="379025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16393" y="466162"/>
              <a:ext cx="136872" cy="144491"/>
            </a:xfrm>
            <a:custGeom>
              <a:avLst/>
              <a:gdLst/>
              <a:ahLst/>
              <a:cxnLst/>
              <a:rect l="0" t="0" r="0" b="0"/>
              <a:pathLst>
                <a:path w="136872" h="144491">
                  <a:moveTo>
                    <a:pt x="0" y="18148"/>
                  </a:moveTo>
                  <a:lnTo>
                    <a:pt x="2934" y="29816"/>
                  </a:lnTo>
                  <a:lnTo>
                    <a:pt x="5716" y="40305"/>
                  </a:lnTo>
                  <a:lnTo>
                    <a:pt x="8616" y="50607"/>
                  </a:lnTo>
                  <a:lnTo>
                    <a:pt x="11656" y="60908"/>
                  </a:lnTo>
                  <a:lnTo>
                    <a:pt x="14821" y="71252"/>
                  </a:lnTo>
                  <a:lnTo>
                    <a:pt x="18081" y="81646"/>
                  </a:lnTo>
                  <a:lnTo>
                    <a:pt x="21246" y="92247"/>
                  </a:lnTo>
                  <a:lnTo>
                    <a:pt x="23989" y="103354"/>
                  </a:lnTo>
                  <a:lnTo>
                    <a:pt x="26140" y="115013"/>
                  </a:lnTo>
                  <a:lnTo>
                    <a:pt x="26876" y="124577"/>
                  </a:lnTo>
                  <a:lnTo>
                    <a:pt x="25896" y="128176"/>
                  </a:lnTo>
                  <a:lnTo>
                    <a:pt x="24598" y="125990"/>
                  </a:lnTo>
                  <a:lnTo>
                    <a:pt x="23361" y="119817"/>
                  </a:lnTo>
                  <a:lnTo>
                    <a:pt x="21934" y="111393"/>
                  </a:lnTo>
                  <a:lnTo>
                    <a:pt x="20144" y="101826"/>
                  </a:lnTo>
                  <a:lnTo>
                    <a:pt x="18289" y="91709"/>
                  </a:lnTo>
                  <a:lnTo>
                    <a:pt x="17033" y="81340"/>
                  </a:lnTo>
                  <a:lnTo>
                    <a:pt x="16711" y="70860"/>
                  </a:lnTo>
                  <a:lnTo>
                    <a:pt x="17327" y="60336"/>
                  </a:lnTo>
                  <a:lnTo>
                    <a:pt x="18737" y="49797"/>
                  </a:lnTo>
                  <a:lnTo>
                    <a:pt x="20772" y="39263"/>
                  </a:lnTo>
                  <a:lnTo>
                    <a:pt x="23596" y="29067"/>
                  </a:lnTo>
                  <a:lnTo>
                    <a:pt x="27694" y="19825"/>
                  </a:lnTo>
                  <a:lnTo>
                    <a:pt x="33228" y="11809"/>
                  </a:lnTo>
                  <a:lnTo>
                    <a:pt x="40062" y="5445"/>
                  </a:lnTo>
                  <a:lnTo>
                    <a:pt x="47945" y="1450"/>
                  </a:lnTo>
                  <a:lnTo>
                    <a:pt x="56613" y="0"/>
                  </a:lnTo>
                  <a:lnTo>
                    <a:pt x="65688" y="1129"/>
                  </a:lnTo>
                  <a:lnTo>
                    <a:pt x="74692" y="4994"/>
                  </a:lnTo>
                  <a:lnTo>
                    <a:pt x="83367" y="11403"/>
                  </a:lnTo>
                  <a:lnTo>
                    <a:pt x="91495" y="19754"/>
                  </a:lnTo>
                  <a:lnTo>
                    <a:pt x="98808" y="29251"/>
                  </a:lnTo>
                  <a:lnTo>
                    <a:pt x="105245" y="39338"/>
                  </a:lnTo>
                  <a:lnTo>
                    <a:pt x="110908" y="49869"/>
                  </a:lnTo>
                  <a:lnTo>
                    <a:pt x="115954" y="60997"/>
                  </a:lnTo>
                  <a:lnTo>
                    <a:pt x="120533" y="72769"/>
                  </a:lnTo>
                  <a:lnTo>
                    <a:pt x="124624" y="84895"/>
                  </a:lnTo>
                  <a:lnTo>
                    <a:pt x="128437" y="98220"/>
                  </a:lnTo>
                  <a:lnTo>
                    <a:pt x="132309" y="116148"/>
                  </a:lnTo>
                  <a:lnTo>
                    <a:pt x="136871" y="1444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87581" y="473032"/>
              <a:ext cx="186782" cy="157269"/>
            </a:xfrm>
            <a:custGeom>
              <a:avLst/>
              <a:gdLst/>
              <a:ahLst/>
              <a:cxnLst/>
              <a:rect l="0" t="0" r="0" b="0"/>
              <a:pathLst>
                <a:path w="186782" h="157269">
                  <a:moveTo>
                    <a:pt x="102554" y="95506"/>
                  </a:moveTo>
                  <a:lnTo>
                    <a:pt x="105353" y="86638"/>
                  </a:lnTo>
                  <a:lnTo>
                    <a:pt x="106855" y="77651"/>
                  </a:lnTo>
                  <a:lnTo>
                    <a:pt x="107157" y="67665"/>
                  </a:lnTo>
                  <a:lnTo>
                    <a:pt x="106305" y="57030"/>
                  </a:lnTo>
                  <a:lnTo>
                    <a:pt x="104189" y="46515"/>
                  </a:lnTo>
                  <a:lnTo>
                    <a:pt x="100862" y="36568"/>
                  </a:lnTo>
                  <a:lnTo>
                    <a:pt x="96355" y="27454"/>
                  </a:lnTo>
                  <a:lnTo>
                    <a:pt x="90587" y="19414"/>
                  </a:lnTo>
                  <a:lnTo>
                    <a:pt x="83635" y="12467"/>
                  </a:lnTo>
                  <a:lnTo>
                    <a:pt x="75698" y="6787"/>
                  </a:lnTo>
                  <a:lnTo>
                    <a:pt x="67001" y="2787"/>
                  </a:lnTo>
                  <a:lnTo>
                    <a:pt x="57750" y="543"/>
                  </a:lnTo>
                  <a:lnTo>
                    <a:pt x="48268" y="0"/>
                  </a:lnTo>
                  <a:lnTo>
                    <a:pt x="38982" y="1147"/>
                  </a:lnTo>
                  <a:lnTo>
                    <a:pt x="30119" y="3820"/>
                  </a:lnTo>
                  <a:lnTo>
                    <a:pt x="22033" y="8224"/>
                  </a:lnTo>
                  <a:lnTo>
                    <a:pt x="15280" y="14985"/>
                  </a:lnTo>
                  <a:lnTo>
                    <a:pt x="10037" y="24235"/>
                  </a:lnTo>
                  <a:lnTo>
                    <a:pt x="6159" y="35513"/>
                  </a:lnTo>
                  <a:lnTo>
                    <a:pt x="3383" y="48063"/>
                  </a:lnTo>
                  <a:lnTo>
                    <a:pt x="1442" y="61312"/>
                  </a:lnTo>
                  <a:lnTo>
                    <a:pt x="271" y="74764"/>
                  </a:lnTo>
                  <a:lnTo>
                    <a:pt x="0" y="87935"/>
                  </a:lnTo>
                  <a:lnTo>
                    <a:pt x="638" y="100592"/>
                  </a:lnTo>
                  <a:lnTo>
                    <a:pt x="2387" y="112394"/>
                  </a:lnTo>
                  <a:lnTo>
                    <a:pt x="5697" y="122802"/>
                  </a:lnTo>
                  <a:lnTo>
                    <a:pt x="10664" y="131643"/>
                  </a:lnTo>
                  <a:lnTo>
                    <a:pt x="16933" y="138581"/>
                  </a:lnTo>
                  <a:lnTo>
                    <a:pt x="23897" y="142969"/>
                  </a:lnTo>
                  <a:lnTo>
                    <a:pt x="31128" y="144692"/>
                  </a:lnTo>
                  <a:lnTo>
                    <a:pt x="38251" y="143918"/>
                  </a:lnTo>
                  <a:lnTo>
                    <a:pt x="44874" y="140823"/>
                  </a:lnTo>
                  <a:lnTo>
                    <a:pt x="50841" y="135741"/>
                  </a:lnTo>
                  <a:lnTo>
                    <a:pt x="56185" y="128925"/>
                  </a:lnTo>
                  <a:lnTo>
                    <a:pt x="61016" y="120465"/>
                  </a:lnTo>
                  <a:lnTo>
                    <a:pt x="65470" y="110602"/>
                  </a:lnTo>
                  <a:lnTo>
                    <a:pt x="70140" y="101251"/>
                  </a:lnTo>
                  <a:lnTo>
                    <a:pt x="75220" y="95756"/>
                  </a:lnTo>
                  <a:lnTo>
                    <a:pt x="79910" y="95168"/>
                  </a:lnTo>
                  <a:lnTo>
                    <a:pt x="84125" y="98426"/>
                  </a:lnTo>
                  <a:lnTo>
                    <a:pt x="88032" y="104262"/>
                  </a:lnTo>
                  <a:lnTo>
                    <a:pt x="91928" y="111590"/>
                  </a:lnTo>
                  <a:lnTo>
                    <a:pt x="96203" y="119506"/>
                  </a:lnTo>
                  <a:lnTo>
                    <a:pt x="101035" y="127493"/>
                  </a:lnTo>
                  <a:lnTo>
                    <a:pt x="106581" y="135182"/>
                  </a:lnTo>
                  <a:lnTo>
                    <a:pt x="113056" y="142211"/>
                  </a:lnTo>
                  <a:lnTo>
                    <a:pt x="120483" y="148450"/>
                  </a:lnTo>
                  <a:lnTo>
                    <a:pt x="128571" y="153474"/>
                  </a:lnTo>
                  <a:lnTo>
                    <a:pt x="136838" y="156496"/>
                  </a:lnTo>
                  <a:lnTo>
                    <a:pt x="144983" y="157268"/>
                  </a:lnTo>
                  <a:lnTo>
                    <a:pt x="152793" y="155937"/>
                  </a:lnTo>
                  <a:lnTo>
                    <a:pt x="160928" y="152439"/>
                  </a:lnTo>
                  <a:lnTo>
                    <a:pt x="171216" y="144231"/>
                  </a:lnTo>
                  <a:lnTo>
                    <a:pt x="186781" y="1270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95419" y="273740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72"/>
                  </a:lnTo>
                  <a:lnTo>
                    <a:pt x="0" y="46979"/>
                  </a:lnTo>
                  <a:lnTo>
                    <a:pt x="0" y="60935"/>
                  </a:lnTo>
                  <a:lnTo>
                    <a:pt x="5" y="76484"/>
                  </a:lnTo>
                  <a:lnTo>
                    <a:pt x="177" y="92969"/>
                  </a:lnTo>
                  <a:lnTo>
                    <a:pt x="826" y="109182"/>
                  </a:lnTo>
                  <a:lnTo>
                    <a:pt x="2075" y="124468"/>
                  </a:lnTo>
                  <a:lnTo>
                    <a:pt x="3728" y="139338"/>
                  </a:lnTo>
                  <a:lnTo>
                    <a:pt x="5376" y="155141"/>
                  </a:lnTo>
                  <a:lnTo>
                    <a:pt x="6783" y="172574"/>
                  </a:lnTo>
                  <a:lnTo>
                    <a:pt x="8049" y="191048"/>
                  </a:lnTo>
                  <a:lnTo>
                    <a:pt x="9505" y="209089"/>
                  </a:lnTo>
                  <a:lnTo>
                    <a:pt x="11332" y="225865"/>
                  </a:lnTo>
                  <a:lnTo>
                    <a:pt x="13389" y="241536"/>
                  </a:lnTo>
                  <a:lnTo>
                    <a:pt x="15317" y="256881"/>
                  </a:lnTo>
                  <a:lnTo>
                    <a:pt x="16910" y="272417"/>
                  </a:lnTo>
                  <a:lnTo>
                    <a:pt x="18133" y="288173"/>
                  </a:lnTo>
                  <a:lnTo>
                    <a:pt x="19029" y="303851"/>
                  </a:lnTo>
                  <a:lnTo>
                    <a:pt x="19670" y="319247"/>
                  </a:lnTo>
                  <a:lnTo>
                    <a:pt x="20318" y="333906"/>
                  </a:lnTo>
                  <a:lnTo>
                    <a:pt x="21574" y="348603"/>
                  </a:lnTo>
                  <a:lnTo>
                    <a:pt x="24670" y="365744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16435" y="400082"/>
              <a:ext cx="305327" cy="31587"/>
            </a:xfrm>
            <a:custGeom>
              <a:avLst/>
              <a:gdLst/>
              <a:ahLst/>
              <a:cxnLst/>
              <a:rect l="0" t="0" r="0" b="0"/>
              <a:pathLst>
                <a:path w="305327" h="31587">
                  <a:moveTo>
                    <a:pt x="305326" y="31586"/>
                  </a:moveTo>
                  <a:lnTo>
                    <a:pt x="296458" y="28719"/>
                  </a:lnTo>
                  <a:lnTo>
                    <a:pt x="287471" y="26577"/>
                  </a:lnTo>
                  <a:lnTo>
                    <a:pt x="277472" y="24970"/>
                  </a:lnTo>
                  <a:lnTo>
                    <a:pt x="266318" y="23616"/>
                  </a:lnTo>
                  <a:lnTo>
                    <a:pt x="253858" y="22119"/>
                  </a:lnTo>
                  <a:lnTo>
                    <a:pt x="240146" y="20273"/>
                  </a:lnTo>
                  <a:lnTo>
                    <a:pt x="225383" y="18206"/>
                  </a:lnTo>
                  <a:lnTo>
                    <a:pt x="209806" y="16274"/>
                  </a:lnTo>
                  <a:lnTo>
                    <a:pt x="193637" y="14673"/>
                  </a:lnTo>
                  <a:lnTo>
                    <a:pt x="177376" y="13276"/>
                  </a:lnTo>
                  <a:lnTo>
                    <a:pt x="161766" y="11732"/>
                  </a:lnTo>
                  <a:lnTo>
                    <a:pt x="147150" y="9846"/>
                  </a:lnTo>
                  <a:lnTo>
                    <a:pt x="133201" y="7749"/>
                  </a:lnTo>
                  <a:lnTo>
                    <a:pt x="119147" y="5794"/>
                  </a:lnTo>
                  <a:lnTo>
                    <a:pt x="104541" y="4183"/>
                  </a:lnTo>
                  <a:lnTo>
                    <a:pt x="89441" y="2948"/>
                  </a:lnTo>
                  <a:lnTo>
                    <a:pt x="74216" y="2045"/>
                  </a:lnTo>
                  <a:lnTo>
                    <a:pt x="59136" y="1402"/>
                  </a:lnTo>
                  <a:lnTo>
                    <a:pt x="44891" y="953"/>
                  </a:lnTo>
                  <a:lnTo>
                    <a:pt x="31262" y="596"/>
                  </a:lnTo>
                  <a:lnTo>
                    <a:pt x="17056" y="2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99528" y="498866"/>
              <a:ext cx="96980" cy="119585"/>
            </a:xfrm>
            <a:custGeom>
              <a:avLst/>
              <a:gdLst/>
              <a:ahLst/>
              <a:cxnLst/>
              <a:rect l="0" t="0" r="0" b="0"/>
              <a:pathLst>
                <a:path w="96980" h="119585">
                  <a:moveTo>
                    <a:pt x="64347" y="27558"/>
                  </a:moveTo>
                  <a:lnTo>
                    <a:pt x="61279" y="16158"/>
                  </a:lnTo>
                  <a:lnTo>
                    <a:pt x="57217" y="8230"/>
                  </a:lnTo>
                  <a:lnTo>
                    <a:pt x="51729" y="3119"/>
                  </a:lnTo>
                  <a:lnTo>
                    <a:pt x="45141" y="430"/>
                  </a:lnTo>
                  <a:lnTo>
                    <a:pt x="37992" y="0"/>
                  </a:lnTo>
                  <a:lnTo>
                    <a:pt x="30653" y="1535"/>
                  </a:lnTo>
                  <a:lnTo>
                    <a:pt x="23466" y="4799"/>
                  </a:lnTo>
                  <a:lnTo>
                    <a:pt x="16805" y="9715"/>
                  </a:lnTo>
                  <a:lnTo>
                    <a:pt x="10824" y="16086"/>
                  </a:lnTo>
                  <a:lnTo>
                    <a:pt x="5811" y="23630"/>
                  </a:lnTo>
                  <a:lnTo>
                    <a:pt x="2267" y="32063"/>
                  </a:lnTo>
                  <a:lnTo>
                    <a:pt x="333" y="41141"/>
                  </a:lnTo>
                  <a:lnTo>
                    <a:pt x="0" y="50677"/>
                  </a:lnTo>
                  <a:lnTo>
                    <a:pt x="1288" y="60531"/>
                  </a:lnTo>
                  <a:lnTo>
                    <a:pt x="4042" y="70598"/>
                  </a:lnTo>
                  <a:lnTo>
                    <a:pt x="7991" y="80647"/>
                  </a:lnTo>
                  <a:lnTo>
                    <a:pt x="12849" y="90321"/>
                  </a:lnTo>
                  <a:lnTo>
                    <a:pt x="18376" y="99444"/>
                  </a:lnTo>
                  <a:lnTo>
                    <a:pt x="24542" y="107536"/>
                  </a:lnTo>
                  <a:lnTo>
                    <a:pt x="31512" y="113761"/>
                  </a:lnTo>
                  <a:lnTo>
                    <a:pt x="39308" y="117823"/>
                  </a:lnTo>
                  <a:lnTo>
                    <a:pt x="47663" y="119584"/>
                  </a:lnTo>
                  <a:lnTo>
                    <a:pt x="56116" y="118803"/>
                  </a:lnTo>
                  <a:lnTo>
                    <a:pt x="64390" y="115611"/>
                  </a:lnTo>
                  <a:lnTo>
                    <a:pt x="72233" y="110402"/>
                  </a:lnTo>
                  <a:lnTo>
                    <a:pt x="79348" y="103634"/>
                  </a:lnTo>
                  <a:lnTo>
                    <a:pt x="85640" y="95719"/>
                  </a:lnTo>
                  <a:lnTo>
                    <a:pt x="90864" y="86986"/>
                  </a:lnTo>
                  <a:lnTo>
                    <a:pt x="94550" y="77680"/>
                  </a:lnTo>
                  <a:lnTo>
                    <a:pt x="96581" y="67984"/>
                  </a:lnTo>
                  <a:lnTo>
                    <a:pt x="96979" y="58187"/>
                  </a:lnTo>
                  <a:lnTo>
                    <a:pt x="95734" y="48682"/>
                  </a:lnTo>
                  <a:lnTo>
                    <a:pt x="93013" y="39667"/>
                  </a:lnTo>
                  <a:lnTo>
                    <a:pt x="89210" y="31451"/>
                  </a:lnTo>
                  <a:lnTo>
                    <a:pt x="84372" y="23734"/>
                  </a:lnTo>
                  <a:lnTo>
                    <a:pt x="76960" y="15842"/>
                  </a:lnTo>
                  <a:lnTo>
                    <a:pt x="64347" y="65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69160" y="471017"/>
              <a:ext cx="94758" cy="110962"/>
            </a:xfrm>
            <a:custGeom>
              <a:avLst/>
              <a:gdLst/>
              <a:ahLst/>
              <a:cxnLst/>
              <a:rect l="0" t="0" r="0" b="0"/>
              <a:pathLst>
                <a:path w="94758" h="110962">
                  <a:moveTo>
                    <a:pt x="0" y="86993"/>
                  </a:moveTo>
                  <a:lnTo>
                    <a:pt x="5868" y="92927"/>
                  </a:lnTo>
                  <a:lnTo>
                    <a:pt x="11432" y="99132"/>
                  </a:lnTo>
                  <a:lnTo>
                    <a:pt x="17180" y="106144"/>
                  </a:lnTo>
                  <a:lnTo>
                    <a:pt x="21358" y="110961"/>
                  </a:lnTo>
                  <a:lnTo>
                    <a:pt x="21862" y="110040"/>
                  </a:lnTo>
                  <a:lnTo>
                    <a:pt x="19597" y="104702"/>
                  </a:lnTo>
                  <a:lnTo>
                    <a:pt x="15923" y="96452"/>
                  </a:lnTo>
                  <a:lnTo>
                    <a:pt x="12116" y="86274"/>
                  </a:lnTo>
                  <a:lnTo>
                    <a:pt x="8846" y="74816"/>
                  </a:lnTo>
                  <a:lnTo>
                    <a:pt x="6624" y="62670"/>
                  </a:lnTo>
                  <a:lnTo>
                    <a:pt x="6019" y="50427"/>
                  </a:lnTo>
                  <a:lnTo>
                    <a:pt x="7171" y="38421"/>
                  </a:lnTo>
                  <a:lnTo>
                    <a:pt x="10212" y="27237"/>
                  </a:lnTo>
                  <a:lnTo>
                    <a:pt x="15442" y="17781"/>
                  </a:lnTo>
                  <a:lnTo>
                    <a:pt x="22804" y="10390"/>
                  </a:lnTo>
                  <a:lnTo>
                    <a:pt x="31812" y="5071"/>
                  </a:lnTo>
                  <a:lnTo>
                    <a:pt x="41758" y="1777"/>
                  </a:lnTo>
                  <a:lnTo>
                    <a:pt x="52132" y="257"/>
                  </a:lnTo>
                  <a:lnTo>
                    <a:pt x="62215" y="0"/>
                  </a:lnTo>
                  <a:lnTo>
                    <a:pt x="71982" y="305"/>
                  </a:lnTo>
                  <a:lnTo>
                    <a:pt x="82284" y="1193"/>
                  </a:lnTo>
                  <a:lnTo>
                    <a:pt x="94757" y="27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95502" y="452725"/>
              <a:ext cx="194353" cy="161087"/>
            </a:xfrm>
            <a:custGeom>
              <a:avLst/>
              <a:gdLst/>
              <a:ahLst/>
              <a:cxnLst/>
              <a:rect l="0" t="0" r="0" b="0"/>
              <a:pathLst>
                <a:path w="194353" h="161087">
                  <a:moveTo>
                    <a:pt x="178985" y="0"/>
                  </a:moveTo>
                  <a:lnTo>
                    <a:pt x="167317" y="134"/>
                  </a:lnTo>
                  <a:lnTo>
                    <a:pt x="156827" y="1414"/>
                  </a:lnTo>
                  <a:lnTo>
                    <a:pt x="146526" y="4007"/>
                  </a:lnTo>
                  <a:lnTo>
                    <a:pt x="136225" y="7727"/>
                  </a:lnTo>
                  <a:lnTo>
                    <a:pt x="125881" y="12360"/>
                  </a:lnTo>
                  <a:lnTo>
                    <a:pt x="115496" y="17693"/>
                  </a:lnTo>
                  <a:lnTo>
                    <a:pt x="105241" y="23540"/>
                  </a:lnTo>
                  <a:lnTo>
                    <a:pt x="95431" y="29754"/>
                  </a:lnTo>
                  <a:lnTo>
                    <a:pt x="86248" y="36228"/>
                  </a:lnTo>
                  <a:lnTo>
                    <a:pt x="79225" y="42955"/>
                  </a:lnTo>
                  <a:lnTo>
                    <a:pt x="76693" y="49230"/>
                  </a:lnTo>
                  <a:lnTo>
                    <a:pt x="78897" y="54083"/>
                  </a:lnTo>
                  <a:lnTo>
                    <a:pt x="85200" y="57902"/>
                  </a:lnTo>
                  <a:lnTo>
                    <a:pt x="94730" y="61242"/>
                  </a:lnTo>
                  <a:lnTo>
                    <a:pt x="106338" y="64435"/>
                  </a:lnTo>
                  <a:lnTo>
                    <a:pt x="118733" y="67627"/>
                  </a:lnTo>
                  <a:lnTo>
                    <a:pt x="131141" y="70878"/>
                  </a:lnTo>
                  <a:lnTo>
                    <a:pt x="143252" y="74358"/>
                  </a:lnTo>
                  <a:lnTo>
                    <a:pt x="155000" y="78368"/>
                  </a:lnTo>
                  <a:lnTo>
                    <a:pt x="166406" y="83030"/>
                  </a:lnTo>
                  <a:lnTo>
                    <a:pt x="176881" y="88465"/>
                  </a:lnTo>
                  <a:lnTo>
                    <a:pt x="185262" y="94869"/>
                  </a:lnTo>
                  <a:lnTo>
                    <a:pt x="191075" y="102254"/>
                  </a:lnTo>
                  <a:lnTo>
                    <a:pt x="194165" y="110484"/>
                  </a:lnTo>
                  <a:lnTo>
                    <a:pt x="194352" y="119379"/>
                  </a:lnTo>
                  <a:lnTo>
                    <a:pt x="191841" y="128754"/>
                  </a:lnTo>
                  <a:lnTo>
                    <a:pt x="186937" y="137980"/>
                  </a:lnTo>
                  <a:lnTo>
                    <a:pt x="179850" y="146028"/>
                  </a:lnTo>
                  <a:lnTo>
                    <a:pt x="170910" y="152429"/>
                  </a:lnTo>
                  <a:lnTo>
                    <a:pt x="160676" y="157063"/>
                  </a:lnTo>
                  <a:lnTo>
                    <a:pt x="149824" y="159889"/>
                  </a:lnTo>
                  <a:lnTo>
                    <a:pt x="138780" y="161086"/>
                  </a:lnTo>
                  <a:lnTo>
                    <a:pt x="127418" y="160960"/>
                  </a:lnTo>
                  <a:lnTo>
                    <a:pt x="115191" y="159829"/>
                  </a:lnTo>
                  <a:lnTo>
                    <a:pt x="101854" y="157971"/>
                  </a:lnTo>
                  <a:lnTo>
                    <a:pt x="87625" y="155762"/>
                  </a:lnTo>
                  <a:lnTo>
                    <a:pt x="72994" y="153667"/>
                  </a:lnTo>
                  <a:lnTo>
                    <a:pt x="58316" y="151929"/>
                  </a:lnTo>
                  <a:lnTo>
                    <a:pt x="44341" y="150592"/>
                  </a:lnTo>
                  <a:lnTo>
                    <a:pt x="30924" y="149466"/>
                  </a:lnTo>
                  <a:lnTo>
                    <a:pt x="16891" y="14845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31813" y="454396"/>
              <a:ext cx="226986" cy="174311"/>
            </a:xfrm>
            <a:custGeom>
              <a:avLst/>
              <a:gdLst/>
              <a:ahLst/>
              <a:cxnLst/>
              <a:rect l="0" t="0" r="0" b="0"/>
              <a:pathLst>
                <a:path w="226986" h="174311">
                  <a:moveTo>
                    <a:pt x="153285" y="72028"/>
                  </a:moveTo>
                  <a:lnTo>
                    <a:pt x="150284" y="63227"/>
                  </a:lnTo>
                  <a:lnTo>
                    <a:pt x="146861" y="54880"/>
                  </a:lnTo>
                  <a:lnTo>
                    <a:pt x="142666" y="46186"/>
                  </a:lnTo>
                  <a:lnTo>
                    <a:pt x="137766" y="37238"/>
                  </a:lnTo>
                  <a:lnTo>
                    <a:pt x="132284" y="28391"/>
                  </a:lnTo>
                  <a:lnTo>
                    <a:pt x="126345" y="19866"/>
                  </a:lnTo>
                  <a:lnTo>
                    <a:pt x="119737" y="12196"/>
                  </a:lnTo>
                  <a:lnTo>
                    <a:pt x="111942" y="6264"/>
                  </a:lnTo>
                  <a:lnTo>
                    <a:pt x="102776" y="2393"/>
                  </a:lnTo>
                  <a:lnTo>
                    <a:pt x="92519" y="424"/>
                  </a:lnTo>
                  <a:lnTo>
                    <a:pt x="81718" y="0"/>
                  </a:lnTo>
                  <a:lnTo>
                    <a:pt x="70753" y="758"/>
                  </a:lnTo>
                  <a:lnTo>
                    <a:pt x="59969" y="2703"/>
                  </a:lnTo>
                  <a:lnTo>
                    <a:pt x="49735" y="6202"/>
                  </a:lnTo>
                  <a:lnTo>
                    <a:pt x="40195" y="11330"/>
                  </a:lnTo>
                  <a:lnTo>
                    <a:pt x="31468" y="17891"/>
                  </a:lnTo>
                  <a:lnTo>
                    <a:pt x="23744" y="25589"/>
                  </a:lnTo>
                  <a:lnTo>
                    <a:pt x="17032" y="34144"/>
                  </a:lnTo>
                  <a:lnTo>
                    <a:pt x="11354" y="43481"/>
                  </a:lnTo>
                  <a:lnTo>
                    <a:pt x="6830" y="53726"/>
                  </a:lnTo>
                  <a:lnTo>
                    <a:pt x="3419" y="64871"/>
                  </a:lnTo>
                  <a:lnTo>
                    <a:pt x="1109" y="76625"/>
                  </a:lnTo>
                  <a:lnTo>
                    <a:pt x="0" y="88514"/>
                  </a:lnTo>
                  <a:lnTo>
                    <a:pt x="35" y="100253"/>
                  </a:lnTo>
                  <a:lnTo>
                    <a:pt x="1193" y="111745"/>
                  </a:lnTo>
                  <a:lnTo>
                    <a:pt x="3565" y="122995"/>
                  </a:lnTo>
                  <a:lnTo>
                    <a:pt x="7092" y="134035"/>
                  </a:lnTo>
                  <a:lnTo>
                    <a:pt x="11747" y="144584"/>
                  </a:lnTo>
                  <a:lnTo>
                    <a:pt x="17620" y="154070"/>
                  </a:lnTo>
                  <a:lnTo>
                    <a:pt x="24646" y="162252"/>
                  </a:lnTo>
                  <a:lnTo>
                    <a:pt x="32634" y="168729"/>
                  </a:lnTo>
                  <a:lnTo>
                    <a:pt x="41366" y="172799"/>
                  </a:lnTo>
                  <a:lnTo>
                    <a:pt x="50642" y="174310"/>
                  </a:lnTo>
                  <a:lnTo>
                    <a:pt x="60140" y="173562"/>
                  </a:lnTo>
                  <a:lnTo>
                    <a:pt x="69435" y="171016"/>
                  </a:lnTo>
                  <a:lnTo>
                    <a:pt x="78316" y="167124"/>
                  </a:lnTo>
                  <a:lnTo>
                    <a:pt x="86752" y="162262"/>
                  </a:lnTo>
                  <a:lnTo>
                    <a:pt x="94804" y="156716"/>
                  </a:lnTo>
                  <a:lnTo>
                    <a:pt x="102557" y="150692"/>
                  </a:lnTo>
                  <a:lnTo>
                    <a:pt x="110087" y="144176"/>
                  </a:lnTo>
                  <a:lnTo>
                    <a:pt x="117457" y="136962"/>
                  </a:lnTo>
                  <a:lnTo>
                    <a:pt x="124710" y="128991"/>
                  </a:lnTo>
                  <a:lnTo>
                    <a:pt x="131719" y="120178"/>
                  </a:lnTo>
                  <a:lnTo>
                    <a:pt x="138199" y="110350"/>
                  </a:lnTo>
                  <a:lnTo>
                    <a:pt x="144038" y="99545"/>
                  </a:lnTo>
                  <a:lnTo>
                    <a:pt x="149296" y="89068"/>
                  </a:lnTo>
                  <a:lnTo>
                    <a:pt x="154591" y="81757"/>
                  </a:lnTo>
                  <a:lnTo>
                    <a:pt x="160149" y="79286"/>
                  </a:lnTo>
                  <a:lnTo>
                    <a:pt x="165163" y="81301"/>
                  </a:lnTo>
                  <a:lnTo>
                    <a:pt x="169595" y="86834"/>
                  </a:lnTo>
                  <a:lnTo>
                    <a:pt x="173973" y="94463"/>
                  </a:lnTo>
                  <a:lnTo>
                    <a:pt x="179076" y="102517"/>
                  </a:lnTo>
                  <a:lnTo>
                    <a:pt x="185254" y="110044"/>
                  </a:lnTo>
                  <a:lnTo>
                    <a:pt x="192226" y="116594"/>
                  </a:lnTo>
                  <a:lnTo>
                    <a:pt x="200076" y="122557"/>
                  </a:lnTo>
                  <a:lnTo>
                    <a:pt x="210616" y="128441"/>
                  </a:lnTo>
                  <a:lnTo>
                    <a:pt x="226985" y="1351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77788" y="442196"/>
              <a:ext cx="86295" cy="115746"/>
            </a:xfrm>
            <a:custGeom>
              <a:avLst/>
              <a:gdLst/>
              <a:ahLst/>
              <a:cxnLst/>
              <a:rect l="0" t="0" r="0" b="0"/>
              <a:pathLst>
                <a:path w="86295" h="115746">
                  <a:moveTo>
                    <a:pt x="2067" y="73700"/>
                  </a:moveTo>
                  <a:lnTo>
                    <a:pt x="2134" y="85368"/>
                  </a:lnTo>
                  <a:lnTo>
                    <a:pt x="2774" y="95857"/>
                  </a:lnTo>
                  <a:lnTo>
                    <a:pt x="4073" y="106087"/>
                  </a:lnTo>
                  <a:lnTo>
                    <a:pt x="6011" y="113745"/>
                  </a:lnTo>
                  <a:lnTo>
                    <a:pt x="7987" y="115745"/>
                  </a:lnTo>
                  <a:lnTo>
                    <a:pt x="8954" y="113098"/>
                  </a:lnTo>
                  <a:lnTo>
                    <a:pt x="8748" y="107441"/>
                  </a:lnTo>
                  <a:lnTo>
                    <a:pt x="7575" y="99938"/>
                  </a:lnTo>
                  <a:lnTo>
                    <a:pt x="5684" y="91310"/>
                  </a:lnTo>
                  <a:lnTo>
                    <a:pt x="3295" y="81989"/>
                  </a:lnTo>
                  <a:lnTo>
                    <a:pt x="1056" y="72236"/>
                  </a:lnTo>
                  <a:lnTo>
                    <a:pt x="0" y="62209"/>
                  </a:lnTo>
                  <a:lnTo>
                    <a:pt x="596" y="52018"/>
                  </a:lnTo>
                  <a:lnTo>
                    <a:pt x="2965" y="42050"/>
                  </a:lnTo>
                  <a:lnTo>
                    <a:pt x="7147" y="32959"/>
                  </a:lnTo>
                  <a:lnTo>
                    <a:pt x="12967" y="25035"/>
                  </a:lnTo>
                  <a:lnTo>
                    <a:pt x="20279" y="18393"/>
                  </a:lnTo>
                  <a:lnTo>
                    <a:pt x="29074" y="13147"/>
                  </a:lnTo>
                  <a:lnTo>
                    <a:pt x="39188" y="9211"/>
                  </a:lnTo>
                  <a:lnTo>
                    <a:pt x="49765" y="6357"/>
                  </a:lnTo>
                  <a:lnTo>
                    <a:pt x="60374" y="4032"/>
                  </a:lnTo>
                  <a:lnTo>
                    <a:pt x="71945" y="2031"/>
                  </a:lnTo>
                  <a:lnTo>
                    <a:pt x="8629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90973" y="449828"/>
              <a:ext cx="141566" cy="185072"/>
            </a:xfrm>
            <a:custGeom>
              <a:avLst/>
              <a:gdLst/>
              <a:ahLst/>
              <a:cxnLst/>
              <a:rect l="0" t="0" r="0" b="0"/>
              <a:pathLst>
                <a:path w="141566" h="185072">
                  <a:moveTo>
                    <a:pt x="46809" y="66068"/>
                  </a:moveTo>
                  <a:lnTo>
                    <a:pt x="55678" y="68935"/>
                  </a:lnTo>
                  <a:lnTo>
                    <a:pt x="64664" y="71077"/>
                  </a:lnTo>
                  <a:lnTo>
                    <a:pt x="74651" y="72666"/>
                  </a:lnTo>
                  <a:lnTo>
                    <a:pt x="85286" y="73328"/>
                  </a:lnTo>
                  <a:lnTo>
                    <a:pt x="95800" y="72232"/>
                  </a:lnTo>
                  <a:lnTo>
                    <a:pt x="105739" y="69069"/>
                  </a:lnTo>
                  <a:lnTo>
                    <a:pt x="114507" y="64007"/>
                  </a:lnTo>
                  <a:lnTo>
                    <a:pt x="121250" y="57402"/>
                  </a:lnTo>
                  <a:lnTo>
                    <a:pt x="125690" y="49632"/>
                  </a:lnTo>
                  <a:lnTo>
                    <a:pt x="127719" y="41180"/>
                  </a:lnTo>
                  <a:lnTo>
                    <a:pt x="127126" y="32604"/>
                  </a:lnTo>
                  <a:lnTo>
                    <a:pt x="124059" y="24223"/>
                  </a:lnTo>
                  <a:lnTo>
                    <a:pt x="118765" y="16464"/>
                  </a:lnTo>
                  <a:lnTo>
                    <a:pt x="111409" y="9932"/>
                  </a:lnTo>
                  <a:lnTo>
                    <a:pt x="102290" y="4845"/>
                  </a:lnTo>
                  <a:lnTo>
                    <a:pt x="92103" y="1413"/>
                  </a:lnTo>
                  <a:lnTo>
                    <a:pt x="81816" y="0"/>
                  </a:lnTo>
                  <a:lnTo>
                    <a:pt x="71978" y="610"/>
                  </a:lnTo>
                  <a:lnTo>
                    <a:pt x="62748" y="3120"/>
                  </a:lnTo>
                  <a:lnTo>
                    <a:pt x="54089" y="7462"/>
                  </a:lnTo>
                  <a:lnTo>
                    <a:pt x="45894" y="13416"/>
                  </a:lnTo>
                  <a:lnTo>
                    <a:pt x="38050" y="20666"/>
                  </a:lnTo>
                  <a:lnTo>
                    <a:pt x="30461" y="28893"/>
                  </a:lnTo>
                  <a:lnTo>
                    <a:pt x="23061" y="37835"/>
                  </a:lnTo>
                  <a:lnTo>
                    <a:pt x="16123" y="47448"/>
                  </a:lnTo>
                  <a:lnTo>
                    <a:pt x="10221" y="57885"/>
                  </a:lnTo>
                  <a:lnTo>
                    <a:pt x="5592" y="69162"/>
                  </a:lnTo>
                  <a:lnTo>
                    <a:pt x="2317" y="81006"/>
                  </a:lnTo>
                  <a:lnTo>
                    <a:pt x="485" y="92957"/>
                  </a:lnTo>
                  <a:lnTo>
                    <a:pt x="0" y="104732"/>
                  </a:lnTo>
                  <a:lnTo>
                    <a:pt x="791" y="116079"/>
                  </a:lnTo>
                  <a:lnTo>
                    <a:pt x="2909" y="126700"/>
                  </a:lnTo>
                  <a:lnTo>
                    <a:pt x="6257" y="136508"/>
                  </a:lnTo>
                  <a:lnTo>
                    <a:pt x="10621" y="145585"/>
                  </a:lnTo>
                  <a:lnTo>
                    <a:pt x="15767" y="154077"/>
                  </a:lnTo>
                  <a:lnTo>
                    <a:pt x="21494" y="162118"/>
                  </a:lnTo>
                  <a:lnTo>
                    <a:pt x="27966" y="169503"/>
                  </a:lnTo>
                  <a:lnTo>
                    <a:pt x="35674" y="175712"/>
                  </a:lnTo>
                  <a:lnTo>
                    <a:pt x="44783" y="180546"/>
                  </a:lnTo>
                  <a:lnTo>
                    <a:pt x="55004" y="183791"/>
                  </a:lnTo>
                  <a:lnTo>
                    <a:pt x="65782" y="185071"/>
                  </a:lnTo>
                  <a:lnTo>
                    <a:pt x="76730" y="184377"/>
                  </a:lnTo>
                  <a:lnTo>
                    <a:pt x="87599" y="182105"/>
                  </a:lnTo>
                  <a:lnTo>
                    <a:pt x="99470" y="178542"/>
                  </a:lnTo>
                  <a:lnTo>
                    <a:pt x="115614" y="172261"/>
                  </a:lnTo>
                  <a:lnTo>
                    <a:pt x="141565" y="160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58922" y="357968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4" y="45068"/>
                  </a:lnTo>
                  <a:lnTo>
                    <a:pt x="178" y="61611"/>
                  </a:lnTo>
                  <a:lnTo>
                    <a:pt x="826" y="77808"/>
                  </a:lnTo>
                  <a:lnTo>
                    <a:pt x="2074" y="93044"/>
                  </a:lnTo>
                  <a:lnTo>
                    <a:pt x="3727" y="107526"/>
                  </a:lnTo>
                  <a:lnTo>
                    <a:pt x="5375" y="121997"/>
                  </a:lnTo>
                  <a:lnTo>
                    <a:pt x="6783" y="136910"/>
                  </a:lnTo>
                  <a:lnTo>
                    <a:pt x="8048" y="152231"/>
                  </a:lnTo>
                  <a:lnTo>
                    <a:pt x="9504" y="167609"/>
                  </a:lnTo>
                  <a:lnTo>
                    <a:pt x="11336" y="182810"/>
                  </a:lnTo>
                  <a:lnTo>
                    <a:pt x="13566" y="197596"/>
                  </a:lnTo>
                  <a:lnTo>
                    <a:pt x="16142" y="211671"/>
                  </a:lnTo>
                  <a:lnTo>
                    <a:pt x="18985" y="224953"/>
                  </a:lnTo>
                  <a:lnTo>
                    <a:pt x="21860" y="237685"/>
                  </a:lnTo>
                  <a:lnTo>
                    <a:pt x="24404" y="250314"/>
                  </a:lnTo>
                  <a:lnTo>
                    <a:pt x="26443" y="263095"/>
                  </a:lnTo>
                  <a:lnTo>
                    <a:pt x="27984" y="275507"/>
                  </a:lnTo>
                  <a:lnTo>
                    <a:pt x="29268" y="287566"/>
                  </a:lnTo>
                  <a:lnTo>
                    <a:pt x="30403" y="300336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53637" y="494839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10528"/>
                  </a:moveTo>
                  <a:lnTo>
                    <a:pt x="230353" y="7662"/>
                  </a:lnTo>
                  <a:lnTo>
                    <a:pt x="218584" y="5520"/>
                  </a:lnTo>
                  <a:lnTo>
                    <a:pt x="205694" y="3917"/>
                  </a:lnTo>
                  <a:lnTo>
                    <a:pt x="191846" y="2736"/>
                  </a:lnTo>
                  <a:lnTo>
                    <a:pt x="177518" y="1887"/>
                  </a:lnTo>
                  <a:lnTo>
                    <a:pt x="163049" y="1290"/>
                  </a:lnTo>
                  <a:lnTo>
                    <a:pt x="148598" y="876"/>
                  </a:lnTo>
                  <a:lnTo>
                    <a:pt x="134222" y="591"/>
                  </a:lnTo>
                  <a:lnTo>
                    <a:pt x="119928" y="398"/>
                  </a:lnTo>
                  <a:lnTo>
                    <a:pt x="105703" y="267"/>
                  </a:lnTo>
                  <a:lnTo>
                    <a:pt x="91533" y="179"/>
                  </a:lnTo>
                  <a:lnTo>
                    <a:pt x="77413" y="120"/>
                  </a:lnTo>
                  <a:lnTo>
                    <a:pt x="63550" y="80"/>
                  </a:lnTo>
                  <a:lnTo>
                    <a:pt x="48798" y="49"/>
                  </a:lnTo>
                  <a:lnTo>
                    <a:pt x="29623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64207" y="336911"/>
              <a:ext cx="305327" cy="351620"/>
            </a:xfrm>
            <a:custGeom>
              <a:avLst/>
              <a:gdLst/>
              <a:ahLst/>
              <a:cxnLst/>
              <a:rect l="0" t="0" r="0" b="0"/>
              <a:pathLst>
                <a:path w="305327" h="351620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67"/>
                  </a:lnTo>
                  <a:lnTo>
                    <a:pt x="177" y="46801"/>
                  </a:lnTo>
                  <a:lnTo>
                    <a:pt x="826" y="60110"/>
                  </a:lnTo>
                  <a:lnTo>
                    <a:pt x="2079" y="74414"/>
                  </a:lnTo>
                  <a:lnTo>
                    <a:pt x="3904" y="89419"/>
                  </a:lnTo>
                  <a:lnTo>
                    <a:pt x="6201" y="104632"/>
                  </a:lnTo>
                  <a:lnTo>
                    <a:pt x="8853" y="119750"/>
                  </a:lnTo>
                  <a:lnTo>
                    <a:pt x="11598" y="134662"/>
                  </a:lnTo>
                  <a:lnTo>
                    <a:pt x="14054" y="149360"/>
                  </a:lnTo>
                  <a:lnTo>
                    <a:pt x="16039" y="163877"/>
                  </a:lnTo>
                  <a:lnTo>
                    <a:pt x="17710" y="178253"/>
                  </a:lnTo>
                  <a:lnTo>
                    <a:pt x="19446" y="192526"/>
                  </a:lnTo>
                  <a:lnTo>
                    <a:pt x="21464" y="206725"/>
                  </a:lnTo>
                  <a:lnTo>
                    <a:pt x="23651" y="220873"/>
                  </a:lnTo>
                  <a:lnTo>
                    <a:pt x="25666" y="234985"/>
                  </a:lnTo>
                  <a:lnTo>
                    <a:pt x="27324" y="249069"/>
                  </a:lnTo>
                  <a:lnTo>
                    <a:pt x="28759" y="262967"/>
                  </a:lnTo>
                  <a:lnTo>
                    <a:pt x="30330" y="276380"/>
                  </a:lnTo>
                  <a:lnTo>
                    <a:pt x="32241" y="289112"/>
                  </a:lnTo>
                  <a:lnTo>
                    <a:pt x="34631" y="298814"/>
                  </a:lnTo>
                  <a:lnTo>
                    <a:pt x="37121" y="302287"/>
                  </a:lnTo>
                  <a:lnTo>
                    <a:pt x="38959" y="300089"/>
                  </a:lnTo>
                  <a:lnTo>
                    <a:pt x="40146" y="293853"/>
                  </a:lnTo>
                  <a:lnTo>
                    <a:pt x="41051" y="285095"/>
                  </a:lnTo>
                  <a:lnTo>
                    <a:pt x="42151" y="275057"/>
                  </a:lnTo>
                  <a:lnTo>
                    <a:pt x="43692" y="264482"/>
                  </a:lnTo>
                  <a:lnTo>
                    <a:pt x="45869" y="253898"/>
                  </a:lnTo>
                  <a:lnTo>
                    <a:pt x="48927" y="243768"/>
                  </a:lnTo>
                  <a:lnTo>
                    <a:pt x="52915" y="234292"/>
                  </a:lnTo>
                  <a:lnTo>
                    <a:pt x="57879" y="225940"/>
                  </a:lnTo>
                  <a:lnTo>
                    <a:pt x="63960" y="219530"/>
                  </a:lnTo>
                  <a:lnTo>
                    <a:pt x="71119" y="215333"/>
                  </a:lnTo>
                  <a:lnTo>
                    <a:pt x="79027" y="213311"/>
                  </a:lnTo>
                  <a:lnTo>
                    <a:pt x="87172" y="213382"/>
                  </a:lnTo>
                  <a:lnTo>
                    <a:pt x="95236" y="215285"/>
                  </a:lnTo>
                  <a:lnTo>
                    <a:pt x="102936" y="218813"/>
                  </a:lnTo>
                  <a:lnTo>
                    <a:pt x="109954" y="223914"/>
                  </a:lnTo>
                  <a:lnTo>
                    <a:pt x="116191" y="230413"/>
                  </a:lnTo>
                  <a:lnTo>
                    <a:pt x="121716" y="238045"/>
                  </a:lnTo>
                  <a:lnTo>
                    <a:pt x="126670" y="246537"/>
                  </a:lnTo>
                  <a:lnTo>
                    <a:pt x="131192" y="255661"/>
                  </a:lnTo>
                  <a:lnTo>
                    <a:pt x="135401" y="265397"/>
                  </a:lnTo>
                  <a:lnTo>
                    <a:pt x="139388" y="275917"/>
                  </a:lnTo>
                  <a:lnTo>
                    <a:pt x="143237" y="287222"/>
                  </a:lnTo>
                  <a:lnTo>
                    <a:pt x="147482" y="298012"/>
                  </a:lnTo>
                  <a:lnTo>
                    <a:pt x="152740" y="304716"/>
                  </a:lnTo>
                  <a:lnTo>
                    <a:pt x="158313" y="305495"/>
                  </a:lnTo>
                  <a:lnTo>
                    <a:pt x="163270" y="302186"/>
                  </a:lnTo>
                  <a:lnTo>
                    <a:pt x="167941" y="296501"/>
                  </a:lnTo>
                  <a:lnTo>
                    <a:pt x="173175" y="289675"/>
                  </a:lnTo>
                  <a:lnTo>
                    <a:pt x="179414" y="282412"/>
                  </a:lnTo>
                  <a:lnTo>
                    <a:pt x="186857" y="275208"/>
                  </a:lnTo>
                  <a:lnTo>
                    <a:pt x="195664" y="268502"/>
                  </a:lnTo>
                  <a:lnTo>
                    <a:pt x="205763" y="262465"/>
                  </a:lnTo>
                  <a:lnTo>
                    <a:pt x="216776" y="257067"/>
                  </a:lnTo>
                  <a:lnTo>
                    <a:pt x="228149" y="252196"/>
                  </a:lnTo>
                  <a:lnTo>
                    <a:pt x="239528" y="247724"/>
                  </a:lnTo>
                  <a:lnTo>
                    <a:pt x="250606" y="243378"/>
                  </a:lnTo>
                  <a:lnTo>
                    <a:pt x="261045" y="238766"/>
                  </a:lnTo>
                  <a:lnTo>
                    <a:pt x="270722" y="233685"/>
                  </a:lnTo>
                  <a:lnTo>
                    <a:pt x="279371" y="227795"/>
                  </a:lnTo>
                  <a:lnTo>
                    <a:pt x="286510" y="220551"/>
                  </a:lnTo>
                  <a:lnTo>
                    <a:pt x="292008" y="211794"/>
                  </a:lnTo>
                  <a:lnTo>
                    <a:pt x="295717" y="201997"/>
                  </a:lnTo>
                  <a:lnTo>
                    <a:pt x="297317" y="192044"/>
                  </a:lnTo>
                  <a:lnTo>
                    <a:pt x="296827" y="182476"/>
                  </a:lnTo>
                  <a:lnTo>
                    <a:pt x="294229" y="173784"/>
                  </a:lnTo>
                  <a:lnTo>
                    <a:pt x="289294" y="166559"/>
                  </a:lnTo>
                  <a:lnTo>
                    <a:pt x="282129" y="160975"/>
                  </a:lnTo>
                  <a:lnTo>
                    <a:pt x="273252" y="157194"/>
                  </a:lnTo>
                  <a:lnTo>
                    <a:pt x="263393" y="155539"/>
                  </a:lnTo>
                  <a:lnTo>
                    <a:pt x="253064" y="155984"/>
                  </a:lnTo>
                  <a:lnTo>
                    <a:pt x="242539" y="158381"/>
                  </a:lnTo>
                  <a:lnTo>
                    <a:pt x="231947" y="162648"/>
                  </a:lnTo>
                  <a:lnTo>
                    <a:pt x="221353" y="168551"/>
                  </a:lnTo>
                  <a:lnTo>
                    <a:pt x="211104" y="175766"/>
                  </a:lnTo>
                  <a:lnTo>
                    <a:pt x="201820" y="183970"/>
                  </a:lnTo>
                  <a:lnTo>
                    <a:pt x="193760" y="192897"/>
                  </a:lnTo>
                  <a:lnTo>
                    <a:pt x="186854" y="202499"/>
                  </a:lnTo>
                  <a:lnTo>
                    <a:pt x="180899" y="212930"/>
                  </a:lnTo>
                  <a:lnTo>
                    <a:pt x="175679" y="224202"/>
                  </a:lnTo>
                  <a:lnTo>
                    <a:pt x="171323" y="236044"/>
                  </a:lnTo>
                  <a:lnTo>
                    <a:pt x="168294" y="247992"/>
                  </a:lnTo>
                  <a:lnTo>
                    <a:pt x="166741" y="259771"/>
                  </a:lnTo>
                  <a:lnTo>
                    <a:pt x="166680" y="271290"/>
                  </a:lnTo>
                  <a:lnTo>
                    <a:pt x="168159" y="282558"/>
                  </a:lnTo>
                  <a:lnTo>
                    <a:pt x="171050" y="293614"/>
                  </a:lnTo>
                  <a:lnTo>
                    <a:pt x="175261" y="304344"/>
                  </a:lnTo>
                  <a:lnTo>
                    <a:pt x="180829" y="314483"/>
                  </a:lnTo>
                  <a:lnTo>
                    <a:pt x="187651" y="323927"/>
                  </a:lnTo>
                  <a:lnTo>
                    <a:pt x="195670" y="332405"/>
                  </a:lnTo>
                  <a:lnTo>
                    <a:pt x="204955" y="339422"/>
                  </a:lnTo>
                  <a:lnTo>
                    <a:pt x="215420" y="344838"/>
                  </a:lnTo>
                  <a:lnTo>
                    <a:pt x="226701" y="348661"/>
                  </a:lnTo>
                  <a:lnTo>
                    <a:pt x="238265" y="350869"/>
                  </a:lnTo>
                  <a:lnTo>
                    <a:pt x="249772" y="351619"/>
                  </a:lnTo>
                  <a:lnTo>
                    <a:pt x="260836" y="351340"/>
                  </a:lnTo>
                  <a:lnTo>
                    <a:pt x="272121" y="350608"/>
                  </a:lnTo>
                  <a:lnTo>
                    <a:pt x="285733" y="349363"/>
                  </a:lnTo>
                  <a:lnTo>
                    <a:pt x="305326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89372" y="490231"/>
              <a:ext cx="182139" cy="180720"/>
            </a:xfrm>
            <a:custGeom>
              <a:avLst/>
              <a:gdLst/>
              <a:ahLst/>
              <a:cxnLst/>
              <a:rect l="0" t="0" r="0" b="0"/>
              <a:pathLst>
                <a:path w="182139" h="180720">
                  <a:moveTo>
                    <a:pt x="148659" y="4608"/>
                  </a:moveTo>
                  <a:lnTo>
                    <a:pt x="139857" y="1808"/>
                  </a:lnTo>
                  <a:lnTo>
                    <a:pt x="131511" y="306"/>
                  </a:lnTo>
                  <a:lnTo>
                    <a:pt x="122812" y="0"/>
                  </a:lnTo>
                  <a:lnTo>
                    <a:pt x="113691" y="679"/>
                  </a:lnTo>
                  <a:lnTo>
                    <a:pt x="104197" y="2147"/>
                  </a:lnTo>
                  <a:lnTo>
                    <a:pt x="94400" y="4220"/>
                  </a:lnTo>
                  <a:lnTo>
                    <a:pt x="84213" y="6903"/>
                  </a:lnTo>
                  <a:lnTo>
                    <a:pt x="73390" y="10374"/>
                  </a:lnTo>
                  <a:lnTo>
                    <a:pt x="61860" y="14669"/>
                  </a:lnTo>
                  <a:lnTo>
                    <a:pt x="50016" y="19688"/>
                  </a:lnTo>
                  <a:lnTo>
                    <a:pt x="38599" y="25280"/>
                  </a:lnTo>
                  <a:lnTo>
                    <a:pt x="28004" y="31312"/>
                  </a:lnTo>
                  <a:lnTo>
                    <a:pt x="18605" y="37989"/>
                  </a:lnTo>
                  <a:lnTo>
                    <a:pt x="10894" y="45835"/>
                  </a:lnTo>
                  <a:lnTo>
                    <a:pt x="4986" y="55029"/>
                  </a:lnTo>
                  <a:lnTo>
                    <a:pt x="1156" y="64965"/>
                  </a:lnTo>
                  <a:lnTo>
                    <a:pt x="0" y="74488"/>
                  </a:lnTo>
                  <a:lnTo>
                    <a:pt x="1593" y="82953"/>
                  </a:lnTo>
                  <a:lnTo>
                    <a:pt x="5576" y="89921"/>
                  </a:lnTo>
                  <a:lnTo>
                    <a:pt x="11445" y="94919"/>
                  </a:lnTo>
                  <a:lnTo>
                    <a:pt x="18721" y="97903"/>
                  </a:lnTo>
                  <a:lnTo>
                    <a:pt x="27009" y="99143"/>
                  </a:lnTo>
                  <a:lnTo>
                    <a:pt x="36008" y="99010"/>
                  </a:lnTo>
                  <a:lnTo>
                    <a:pt x="45504" y="97861"/>
                  </a:lnTo>
                  <a:lnTo>
                    <a:pt x="55505" y="96147"/>
                  </a:lnTo>
                  <a:lnTo>
                    <a:pt x="66211" y="94393"/>
                  </a:lnTo>
                  <a:lnTo>
                    <a:pt x="77676" y="92887"/>
                  </a:lnTo>
                  <a:lnTo>
                    <a:pt x="89818" y="91709"/>
                  </a:lnTo>
                  <a:lnTo>
                    <a:pt x="102502" y="90837"/>
                  </a:lnTo>
                  <a:lnTo>
                    <a:pt x="115583" y="90226"/>
                  </a:lnTo>
                  <a:lnTo>
                    <a:pt x="128620" y="90307"/>
                  </a:lnTo>
                  <a:lnTo>
                    <a:pt x="140915" y="91949"/>
                  </a:lnTo>
                  <a:lnTo>
                    <a:pt x="152133" y="95506"/>
                  </a:lnTo>
                  <a:lnTo>
                    <a:pt x="161970" y="101015"/>
                  </a:lnTo>
                  <a:lnTo>
                    <a:pt x="169980" y="108458"/>
                  </a:lnTo>
                  <a:lnTo>
                    <a:pt x="176098" y="117606"/>
                  </a:lnTo>
                  <a:lnTo>
                    <a:pt x="180240" y="127798"/>
                  </a:lnTo>
                  <a:lnTo>
                    <a:pt x="182138" y="138083"/>
                  </a:lnTo>
                  <a:lnTo>
                    <a:pt x="181853" y="147906"/>
                  </a:lnTo>
                  <a:lnTo>
                    <a:pt x="179392" y="156785"/>
                  </a:lnTo>
                  <a:lnTo>
                    <a:pt x="174551" y="164143"/>
                  </a:lnTo>
                  <a:lnTo>
                    <a:pt x="167439" y="169829"/>
                  </a:lnTo>
                  <a:lnTo>
                    <a:pt x="158259" y="174019"/>
                  </a:lnTo>
                  <a:lnTo>
                    <a:pt x="147131" y="177014"/>
                  </a:lnTo>
                  <a:lnTo>
                    <a:pt x="134323" y="179105"/>
                  </a:lnTo>
                  <a:lnTo>
                    <a:pt x="120506" y="180379"/>
                  </a:lnTo>
                  <a:lnTo>
                    <a:pt x="106626" y="180719"/>
                  </a:lnTo>
                  <a:lnTo>
                    <a:pt x="93237" y="180141"/>
                  </a:lnTo>
                  <a:lnTo>
                    <a:pt x="80937" y="178934"/>
                  </a:lnTo>
                  <a:lnTo>
                    <a:pt x="69350" y="177462"/>
                  </a:lnTo>
                  <a:lnTo>
                    <a:pt x="57466" y="175598"/>
                  </a:lnTo>
                  <a:lnTo>
                    <a:pt x="43374" y="1730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19668" y="529142"/>
              <a:ext cx="192105" cy="152321"/>
            </a:xfrm>
            <a:custGeom>
              <a:avLst/>
              <a:gdLst/>
              <a:ahLst/>
              <a:cxnLst/>
              <a:rect l="0" t="0" r="0" b="0"/>
              <a:pathLst>
                <a:path w="192105" h="152321">
                  <a:moveTo>
                    <a:pt x="86819" y="81510"/>
                  </a:moveTo>
                  <a:lnTo>
                    <a:pt x="86752" y="69842"/>
                  </a:lnTo>
                  <a:lnTo>
                    <a:pt x="86112" y="59354"/>
                  </a:lnTo>
                  <a:lnTo>
                    <a:pt x="84810" y="49056"/>
                  </a:lnTo>
                  <a:lnTo>
                    <a:pt x="82778" y="38928"/>
                  </a:lnTo>
                  <a:lnTo>
                    <a:pt x="79813" y="29233"/>
                  </a:lnTo>
                  <a:lnTo>
                    <a:pt x="75889" y="20110"/>
                  </a:lnTo>
                  <a:lnTo>
                    <a:pt x="70967" y="12026"/>
                  </a:lnTo>
                  <a:lnTo>
                    <a:pt x="64915" y="5809"/>
                  </a:lnTo>
                  <a:lnTo>
                    <a:pt x="57779" y="1754"/>
                  </a:lnTo>
                  <a:lnTo>
                    <a:pt x="50057" y="0"/>
                  </a:lnTo>
                  <a:lnTo>
                    <a:pt x="42568" y="785"/>
                  </a:lnTo>
                  <a:lnTo>
                    <a:pt x="35760" y="3980"/>
                  </a:lnTo>
                  <a:lnTo>
                    <a:pt x="29716" y="9191"/>
                  </a:lnTo>
                  <a:lnTo>
                    <a:pt x="24349" y="15960"/>
                  </a:lnTo>
                  <a:lnTo>
                    <a:pt x="19517" y="23876"/>
                  </a:lnTo>
                  <a:lnTo>
                    <a:pt x="15085" y="32610"/>
                  </a:lnTo>
                  <a:lnTo>
                    <a:pt x="10940" y="41916"/>
                  </a:lnTo>
                  <a:lnTo>
                    <a:pt x="7006" y="51617"/>
                  </a:lnTo>
                  <a:lnTo>
                    <a:pt x="3548" y="61588"/>
                  </a:lnTo>
                  <a:lnTo>
                    <a:pt x="1137" y="71741"/>
                  </a:lnTo>
                  <a:lnTo>
                    <a:pt x="0" y="82018"/>
                  </a:lnTo>
                  <a:lnTo>
                    <a:pt x="53" y="92378"/>
                  </a:lnTo>
                  <a:lnTo>
                    <a:pt x="1076" y="102794"/>
                  </a:lnTo>
                  <a:lnTo>
                    <a:pt x="2847" y="113238"/>
                  </a:lnTo>
                  <a:lnTo>
                    <a:pt x="5493" y="123370"/>
                  </a:lnTo>
                  <a:lnTo>
                    <a:pt x="9471" y="132569"/>
                  </a:lnTo>
                  <a:lnTo>
                    <a:pt x="14925" y="140555"/>
                  </a:lnTo>
                  <a:lnTo>
                    <a:pt x="21704" y="146899"/>
                  </a:lnTo>
                  <a:lnTo>
                    <a:pt x="29551" y="150879"/>
                  </a:lnTo>
                  <a:lnTo>
                    <a:pt x="38196" y="152320"/>
                  </a:lnTo>
                  <a:lnTo>
                    <a:pt x="47253" y="151185"/>
                  </a:lnTo>
                  <a:lnTo>
                    <a:pt x="56246" y="147316"/>
                  </a:lnTo>
                  <a:lnTo>
                    <a:pt x="64914" y="140900"/>
                  </a:lnTo>
                  <a:lnTo>
                    <a:pt x="73038" y="132374"/>
                  </a:lnTo>
                  <a:lnTo>
                    <a:pt x="80347" y="122227"/>
                  </a:lnTo>
                  <a:lnTo>
                    <a:pt x="86783" y="110922"/>
                  </a:lnTo>
                  <a:lnTo>
                    <a:pt x="92460" y="99962"/>
                  </a:lnTo>
                  <a:lnTo>
                    <a:pt x="98054" y="92231"/>
                  </a:lnTo>
                  <a:lnTo>
                    <a:pt x="103827" y="89252"/>
                  </a:lnTo>
                  <a:lnTo>
                    <a:pt x="108983" y="90385"/>
                  </a:lnTo>
                  <a:lnTo>
                    <a:pt x="113504" y="94521"/>
                  </a:lnTo>
                  <a:lnTo>
                    <a:pt x="117938" y="100573"/>
                  </a:lnTo>
                  <a:lnTo>
                    <a:pt x="123076" y="107565"/>
                  </a:lnTo>
                  <a:lnTo>
                    <a:pt x="129284" y="114893"/>
                  </a:lnTo>
                  <a:lnTo>
                    <a:pt x="136558" y="121785"/>
                  </a:lnTo>
                  <a:lnTo>
                    <a:pt x="144729" y="127208"/>
                  </a:lnTo>
                  <a:lnTo>
                    <a:pt x="153579" y="130744"/>
                  </a:lnTo>
                  <a:lnTo>
                    <a:pt x="162467" y="132463"/>
                  </a:lnTo>
                  <a:lnTo>
                    <a:pt x="171220" y="132701"/>
                  </a:lnTo>
                  <a:lnTo>
                    <a:pt x="180605" y="130359"/>
                  </a:lnTo>
                  <a:lnTo>
                    <a:pt x="192104" y="1236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25528" y="526227"/>
              <a:ext cx="344214" cy="198051"/>
            </a:xfrm>
            <a:custGeom>
              <a:avLst/>
              <a:gdLst/>
              <a:ahLst/>
              <a:cxnLst/>
              <a:rect l="0" t="0" r="0" b="0"/>
              <a:pathLst>
                <a:path w="344214" h="198051">
                  <a:moveTo>
                    <a:pt x="7301" y="42311"/>
                  </a:moveTo>
                  <a:lnTo>
                    <a:pt x="7368" y="53979"/>
                  </a:lnTo>
                  <a:lnTo>
                    <a:pt x="8008" y="64468"/>
                  </a:lnTo>
                  <a:lnTo>
                    <a:pt x="9300" y="74775"/>
                  </a:lnTo>
                  <a:lnTo>
                    <a:pt x="10987" y="85249"/>
                  </a:lnTo>
                  <a:lnTo>
                    <a:pt x="12655" y="96241"/>
                  </a:lnTo>
                  <a:lnTo>
                    <a:pt x="14038" y="107814"/>
                  </a:lnTo>
                  <a:lnTo>
                    <a:pt x="14033" y="117479"/>
                  </a:lnTo>
                  <a:lnTo>
                    <a:pt x="11970" y="121669"/>
                  </a:lnTo>
                  <a:lnTo>
                    <a:pt x="9150" y="120685"/>
                  </a:lnTo>
                  <a:lnTo>
                    <a:pt x="6271" y="115797"/>
                  </a:lnTo>
                  <a:lnTo>
                    <a:pt x="3753" y="107712"/>
                  </a:lnTo>
                  <a:lnTo>
                    <a:pt x="1757" y="97043"/>
                  </a:lnTo>
                  <a:lnTo>
                    <a:pt x="432" y="84709"/>
                  </a:lnTo>
                  <a:lnTo>
                    <a:pt x="0" y="71849"/>
                  </a:lnTo>
                  <a:lnTo>
                    <a:pt x="501" y="59150"/>
                  </a:lnTo>
                  <a:lnTo>
                    <a:pt x="2145" y="47190"/>
                  </a:lnTo>
                  <a:lnTo>
                    <a:pt x="5377" y="36610"/>
                  </a:lnTo>
                  <a:lnTo>
                    <a:pt x="10289" y="27627"/>
                  </a:lnTo>
                  <a:lnTo>
                    <a:pt x="16518" y="20747"/>
                  </a:lnTo>
                  <a:lnTo>
                    <a:pt x="23455" y="16924"/>
                  </a:lnTo>
                  <a:lnTo>
                    <a:pt x="30669" y="16389"/>
                  </a:lnTo>
                  <a:lnTo>
                    <a:pt x="37780" y="18774"/>
                  </a:lnTo>
                  <a:lnTo>
                    <a:pt x="44394" y="23488"/>
                  </a:lnTo>
                  <a:lnTo>
                    <a:pt x="50360" y="29949"/>
                  </a:lnTo>
                  <a:lnTo>
                    <a:pt x="55874" y="37671"/>
                  </a:lnTo>
                  <a:lnTo>
                    <a:pt x="61351" y="46282"/>
                  </a:lnTo>
                  <a:lnTo>
                    <a:pt x="67044" y="55452"/>
                  </a:lnTo>
                  <a:lnTo>
                    <a:pt x="73069" y="62960"/>
                  </a:lnTo>
                  <a:lnTo>
                    <a:pt x="78761" y="65497"/>
                  </a:lnTo>
                  <a:lnTo>
                    <a:pt x="83202" y="62989"/>
                  </a:lnTo>
                  <a:lnTo>
                    <a:pt x="86752" y="57066"/>
                  </a:lnTo>
                  <a:lnTo>
                    <a:pt x="89928" y="49154"/>
                  </a:lnTo>
                  <a:lnTo>
                    <a:pt x="93355" y="40459"/>
                  </a:lnTo>
                  <a:lnTo>
                    <a:pt x="97773" y="32090"/>
                  </a:lnTo>
                  <a:lnTo>
                    <a:pt x="103478" y="24597"/>
                  </a:lnTo>
                  <a:lnTo>
                    <a:pt x="110406" y="18720"/>
                  </a:lnTo>
                  <a:lnTo>
                    <a:pt x="118341" y="15568"/>
                  </a:lnTo>
                  <a:lnTo>
                    <a:pt x="127035" y="15483"/>
                  </a:lnTo>
                  <a:lnTo>
                    <a:pt x="135954" y="18169"/>
                  </a:lnTo>
                  <a:lnTo>
                    <a:pt x="144320" y="23084"/>
                  </a:lnTo>
                  <a:lnTo>
                    <a:pt x="151753" y="29679"/>
                  </a:lnTo>
                  <a:lnTo>
                    <a:pt x="158232" y="37491"/>
                  </a:lnTo>
                  <a:lnTo>
                    <a:pt x="163899" y="46162"/>
                  </a:lnTo>
                  <a:lnTo>
                    <a:pt x="168935" y="55429"/>
                  </a:lnTo>
                  <a:lnTo>
                    <a:pt x="173506" y="65105"/>
                  </a:lnTo>
                  <a:lnTo>
                    <a:pt x="177745" y="75060"/>
                  </a:lnTo>
                  <a:lnTo>
                    <a:pt x="181751" y="85204"/>
                  </a:lnTo>
                  <a:lnTo>
                    <a:pt x="185597" y="95474"/>
                  </a:lnTo>
                  <a:lnTo>
                    <a:pt x="189334" y="105830"/>
                  </a:lnTo>
                  <a:lnTo>
                    <a:pt x="192995" y="116243"/>
                  </a:lnTo>
                  <a:lnTo>
                    <a:pt x="196607" y="126694"/>
                  </a:lnTo>
                  <a:lnTo>
                    <a:pt x="200186" y="137171"/>
                  </a:lnTo>
                  <a:lnTo>
                    <a:pt x="203726" y="147592"/>
                  </a:lnTo>
                  <a:lnTo>
                    <a:pt x="206703" y="155363"/>
                  </a:lnTo>
                  <a:lnTo>
                    <a:pt x="208696" y="157362"/>
                  </a:lnTo>
                  <a:lnTo>
                    <a:pt x="210362" y="154772"/>
                  </a:lnTo>
                  <a:lnTo>
                    <a:pt x="212348" y="149227"/>
                  </a:lnTo>
                  <a:lnTo>
                    <a:pt x="215136" y="141846"/>
                  </a:lnTo>
                  <a:lnTo>
                    <a:pt x="218873" y="133339"/>
                  </a:lnTo>
                  <a:lnTo>
                    <a:pt x="223804" y="124621"/>
                  </a:lnTo>
                  <a:lnTo>
                    <a:pt x="230377" y="116877"/>
                  </a:lnTo>
                  <a:lnTo>
                    <a:pt x="238677" y="110651"/>
                  </a:lnTo>
                  <a:lnTo>
                    <a:pt x="248331" y="105786"/>
                  </a:lnTo>
                  <a:lnTo>
                    <a:pt x="258718" y="101736"/>
                  </a:lnTo>
                  <a:lnTo>
                    <a:pt x="269405" y="98075"/>
                  </a:lnTo>
                  <a:lnTo>
                    <a:pt x="280170" y="94407"/>
                  </a:lnTo>
                  <a:lnTo>
                    <a:pt x="290924" y="90316"/>
                  </a:lnTo>
                  <a:lnTo>
                    <a:pt x="301626" y="85622"/>
                  </a:lnTo>
                  <a:lnTo>
                    <a:pt x="311947" y="80177"/>
                  </a:lnTo>
                  <a:lnTo>
                    <a:pt x="321280" y="73771"/>
                  </a:lnTo>
                  <a:lnTo>
                    <a:pt x="329360" y="66388"/>
                  </a:lnTo>
                  <a:lnTo>
                    <a:pt x="335768" y="58161"/>
                  </a:lnTo>
                  <a:lnTo>
                    <a:pt x="339792" y="49268"/>
                  </a:lnTo>
                  <a:lnTo>
                    <a:pt x="341267" y="39890"/>
                  </a:lnTo>
                  <a:lnTo>
                    <a:pt x="340325" y="30493"/>
                  </a:lnTo>
                  <a:lnTo>
                    <a:pt x="337117" y="21798"/>
                  </a:lnTo>
                  <a:lnTo>
                    <a:pt x="331963" y="14148"/>
                  </a:lnTo>
                  <a:lnTo>
                    <a:pt x="325269" y="7862"/>
                  </a:lnTo>
                  <a:lnTo>
                    <a:pt x="317423" y="3388"/>
                  </a:lnTo>
                  <a:lnTo>
                    <a:pt x="308750" y="793"/>
                  </a:lnTo>
                  <a:lnTo>
                    <a:pt x="299658" y="0"/>
                  </a:lnTo>
                  <a:lnTo>
                    <a:pt x="290636" y="971"/>
                  </a:lnTo>
                  <a:lnTo>
                    <a:pt x="281940" y="3518"/>
                  </a:lnTo>
                  <a:lnTo>
                    <a:pt x="273627" y="7666"/>
                  </a:lnTo>
                  <a:lnTo>
                    <a:pt x="265657" y="13723"/>
                  </a:lnTo>
                  <a:lnTo>
                    <a:pt x="257969" y="21690"/>
                  </a:lnTo>
                  <a:lnTo>
                    <a:pt x="250822" y="31463"/>
                  </a:lnTo>
                  <a:lnTo>
                    <a:pt x="244772" y="42996"/>
                  </a:lnTo>
                  <a:lnTo>
                    <a:pt x="240041" y="56084"/>
                  </a:lnTo>
                  <a:lnTo>
                    <a:pt x="236694" y="70261"/>
                  </a:lnTo>
                  <a:lnTo>
                    <a:pt x="234815" y="84915"/>
                  </a:lnTo>
                  <a:lnTo>
                    <a:pt x="234298" y="99651"/>
                  </a:lnTo>
                  <a:lnTo>
                    <a:pt x="235068" y="114137"/>
                  </a:lnTo>
                  <a:lnTo>
                    <a:pt x="237172" y="128017"/>
                  </a:lnTo>
                  <a:lnTo>
                    <a:pt x="240510" y="141162"/>
                  </a:lnTo>
                  <a:lnTo>
                    <a:pt x="244867" y="153464"/>
                  </a:lnTo>
                  <a:lnTo>
                    <a:pt x="250008" y="164741"/>
                  </a:lnTo>
                  <a:lnTo>
                    <a:pt x="255728" y="174983"/>
                  </a:lnTo>
                  <a:lnTo>
                    <a:pt x="262025" y="183846"/>
                  </a:lnTo>
                  <a:lnTo>
                    <a:pt x="269084" y="190597"/>
                  </a:lnTo>
                  <a:lnTo>
                    <a:pt x="276944" y="195026"/>
                  </a:lnTo>
                  <a:lnTo>
                    <a:pt x="285511" y="197372"/>
                  </a:lnTo>
                  <a:lnTo>
                    <a:pt x="294640" y="198050"/>
                  </a:lnTo>
                  <a:lnTo>
                    <a:pt x="304175" y="197478"/>
                  </a:lnTo>
                  <a:lnTo>
                    <a:pt x="313546" y="196157"/>
                  </a:lnTo>
                  <a:lnTo>
                    <a:pt x="322685" y="194538"/>
                  </a:lnTo>
                  <a:lnTo>
                    <a:pt x="332393" y="192489"/>
                  </a:lnTo>
                  <a:lnTo>
                    <a:pt x="344213" y="189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32911" y="715937"/>
              <a:ext cx="26900" cy="136872"/>
            </a:xfrm>
            <a:custGeom>
              <a:avLst/>
              <a:gdLst/>
              <a:ahLst/>
              <a:cxnLst/>
              <a:rect l="0" t="0" r="0" b="0"/>
              <a:pathLst>
                <a:path w="26900" h="136872">
                  <a:moveTo>
                    <a:pt x="0" y="0"/>
                  </a:moveTo>
                  <a:lnTo>
                    <a:pt x="5801" y="5935"/>
                  </a:lnTo>
                  <a:lnTo>
                    <a:pt x="10725" y="12140"/>
                  </a:lnTo>
                  <a:lnTo>
                    <a:pt x="15224" y="19240"/>
                  </a:lnTo>
                  <a:lnTo>
                    <a:pt x="19272" y="27353"/>
                  </a:lnTo>
                  <a:lnTo>
                    <a:pt x="22637" y="36648"/>
                  </a:lnTo>
                  <a:lnTo>
                    <a:pt x="25236" y="47091"/>
                  </a:lnTo>
                  <a:lnTo>
                    <a:pt x="26817" y="58343"/>
                  </a:lnTo>
                  <a:lnTo>
                    <a:pt x="26899" y="69881"/>
                  </a:lnTo>
                  <a:lnTo>
                    <a:pt x="25363" y="81368"/>
                  </a:lnTo>
                  <a:lnTo>
                    <a:pt x="22507" y="92416"/>
                  </a:lnTo>
                  <a:lnTo>
                    <a:pt x="18482" y="103689"/>
                  </a:lnTo>
                  <a:lnTo>
                    <a:pt x="11816" y="11728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26815" y="481518"/>
              <a:ext cx="164108" cy="199685"/>
            </a:xfrm>
            <a:custGeom>
              <a:avLst/>
              <a:gdLst/>
              <a:ahLst/>
              <a:cxnLst/>
              <a:rect l="0" t="0" r="0" b="0"/>
              <a:pathLst>
                <a:path w="164108" h="199685">
                  <a:moveTo>
                    <a:pt x="79879" y="65963"/>
                  </a:moveTo>
                  <a:lnTo>
                    <a:pt x="85546" y="57162"/>
                  </a:lnTo>
                  <a:lnTo>
                    <a:pt x="89189" y="48815"/>
                  </a:lnTo>
                  <a:lnTo>
                    <a:pt x="91094" y="40121"/>
                  </a:lnTo>
                  <a:lnTo>
                    <a:pt x="91423" y="31173"/>
                  </a:lnTo>
                  <a:lnTo>
                    <a:pt x="90155" y="22326"/>
                  </a:lnTo>
                  <a:lnTo>
                    <a:pt x="87430" y="13806"/>
                  </a:lnTo>
                  <a:lnTo>
                    <a:pt x="83484" y="6319"/>
                  </a:lnTo>
                  <a:lnTo>
                    <a:pt x="77732" y="1417"/>
                  </a:lnTo>
                  <a:lnTo>
                    <a:pt x="70186" y="0"/>
                  </a:lnTo>
                  <a:lnTo>
                    <a:pt x="62536" y="1747"/>
                  </a:lnTo>
                  <a:lnTo>
                    <a:pt x="55194" y="6014"/>
                  </a:lnTo>
                  <a:lnTo>
                    <a:pt x="48070" y="12334"/>
                  </a:lnTo>
                  <a:lnTo>
                    <a:pt x="41051" y="20488"/>
                  </a:lnTo>
                  <a:lnTo>
                    <a:pt x="34073" y="30204"/>
                  </a:lnTo>
                  <a:lnTo>
                    <a:pt x="27271" y="41157"/>
                  </a:lnTo>
                  <a:lnTo>
                    <a:pt x="20939" y="53035"/>
                  </a:lnTo>
                  <a:lnTo>
                    <a:pt x="15208" y="65583"/>
                  </a:lnTo>
                  <a:lnTo>
                    <a:pt x="10210" y="78602"/>
                  </a:lnTo>
                  <a:lnTo>
                    <a:pt x="6152" y="91949"/>
                  </a:lnTo>
                  <a:lnTo>
                    <a:pt x="3058" y="105515"/>
                  </a:lnTo>
                  <a:lnTo>
                    <a:pt x="965" y="119066"/>
                  </a:lnTo>
                  <a:lnTo>
                    <a:pt x="0" y="132245"/>
                  </a:lnTo>
                  <a:lnTo>
                    <a:pt x="132" y="144883"/>
                  </a:lnTo>
                  <a:lnTo>
                    <a:pt x="1355" y="156828"/>
                  </a:lnTo>
                  <a:lnTo>
                    <a:pt x="3771" y="167858"/>
                  </a:lnTo>
                  <a:lnTo>
                    <a:pt x="7327" y="177931"/>
                  </a:lnTo>
                  <a:lnTo>
                    <a:pt x="12001" y="186678"/>
                  </a:lnTo>
                  <a:lnTo>
                    <a:pt x="17888" y="193352"/>
                  </a:lnTo>
                  <a:lnTo>
                    <a:pt x="24917" y="197718"/>
                  </a:lnTo>
                  <a:lnTo>
                    <a:pt x="32738" y="199684"/>
                  </a:lnTo>
                  <a:lnTo>
                    <a:pt x="40827" y="199042"/>
                  </a:lnTo>
                  <a:lnTo>
                    <a:pt x="48851" y="195942"/>
                  </a:lnTo>
                  <a:lnTo>
                    <a:pt x="56526" y="190795"/>
                  </a:lnTo>
                  <a:lnTo>
                    <a:pt x="63526" y="184069"/>
                  </a:lnTo>
                  <a:lnTo>
                    <a:pt x="69751" y="176183"/>
                  </a:lnTo>
                  <a:lnTo>
                    <a:pt x="75269" y="167468"/>
                  </a:lnTo>
                  <a:lnTo>
                    <a:pt x="80217" y="158174"/>
                  </a:lnTo>
                  <a:lnTo>
                    <a:pt x="84730" y="148473"/>
                  </a:lnTo>
                  <a:lnTo>
                    <a:pt x="88764" y="138162"/>
                  </a:lnTo>
                  <a:lnTo>
                    <a:pt x="92102" y="126716"/>
                  </a:lnTo>
                  <a:lnTo>
                    <a:pt x="94683" y="113940"/>
                  </a:lnTo>
                  <a:lnTo>
                    <a:pt x="96586" y="100103"/>
                  </a:lnTo>
                  <a:lnTo>
                    <a:pt x="97946" y="85744"/>
                  </a:lnTo>
                  <a:lnTo>
                    <a:pt x="98898" y="71318"/>
                  </a:lnTo>
                  <a:lnTo>
                    <a:pt x="99596" y="60017"/>
                  </a:lnTo>
                  <a:lnTo>
                    <a:pt x="100285" y="55776"/>
                  </a:lnTo>
                  <a:lnTo>
                    <a:pt x="101265" y="57457"/>
                  </a:lnTo>
                  <a:lnTo>
                    <a:pt x="102717" y="62870"/>
                  </a:lnTo>
                  <a:lnTo>
                    <a:pt x="104661" y="70441"/>
                  </a:lnTo>
                  <a:lnTo>
                    <a:pt x="107026" y="79237"/>
                  </a:lnTo>
                  <a:lnTo>
                    <a:pt x="109724" y="88731"/>
                  </a:lnTo>
                  <a:lnTo>
                    <a:pt x="112668" y="98631"/>
                  </a:lnTo>
                  <a:lnTo>
                    <a:pt x="115787" y="108770"/>
                  </a:lnTo>
                  <a:lnTo>
                    <a:pt x="119035" y="119048"/>
                  </a:lnTo>
                  <a:lnTo>
                    <a:pt x="122539" y="129248"/>
                  </a:lnTo>
                  <a:lnTo>
                    <a:pt x="126576" y="139028"/>
                  </a:lnTo>
                  <a:lnTo>
                    <a:pt x="131252" y="148229"/>
                  </a:lnTo>
                  <a:lnTo>
                    <a:pt x="136409" y="156571"/>
                  </a:lnTo>
                  <a:lnTo>
                    <a:pt x="142320" y="164386"/>
                  </a:lnTo>
                  <a:lnTo>
                    <a:pt x="150621" y="172359"/>
                  </a:lnTo>
                  <a:lnTo>
                    <a:pt x="164107" y="1817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17477" y="357792"/>
              <a:ext cx="110316" cy="312814"/>
            </a:xfrm>
            <a:custGeom>
              <a:avLst/>
              <a:gdLst/>
              <a:ahLst/>
              <a:cxnLst/>
              <a:rect l="0" t="0" r="0" b="0"/>
              <a:pathLst>
                <a:path w="110316" h="312814">
                  <a:moveTo>
                    <a:pt x="89258" y="242332"/>
                  </a:moveTo>
                  <a:lnTo>
                    <a:pt x="89124" y="230731"/>
                  </a:lnTo>
                  <a:lnTo>
                    <a:pt x="87844" y="220882"/>
                  </a:lnTo>
                  <a:lnTo>
                    <a:pt x="85242" y="211891"/>
                  </a:lnTo>
                  <a:lnTo>
                    <a:pt x="81178" y="203968"/>
                  </a:lnTo>
                  <a:lnTo>
                    <a:pt x="75248" y="197885"/>
                  </a:lnTo>
                  <a:lnTo>
                    <a:pt x="67417" y="193927"/>
                  </a:lnTo>
                  <a:lnTo>
                    <a:pt x="58265" y="192071"/>
                  </a:lnTo>
                  <a:lnTo>
                    <a:pt x="48754" y="192258"/>
                  </a:lnTo>
                  <a:lnTo>
                    <a:pt x="39482" y="194240"/>
                  </a:lnTo>
                  <a:lnTo>
                    <a:pt x="30822" y="197822"/>
                  </a:lnTo>
                  <a:lnTo>
                    <a:pt x="23086" y="202959"/>
                  </a:lnTo>
                  <a:lnTo>
                    <a:pt x="16337" y="209487"/>
                  </a:lnTo>
                  <a:lnTo>
                    <a:pt x="10618" y="217308"/>
                  </a:lnTo>
                  <a:lnTo>
                    <a:pt x="6061" y="226460"/>
                  </a:lnTo>
                  <a:lnTo>
                    <a:pt x="2629" y="236835"/>
                  </a:lnTo>
                  <a:lnTo>
                    <a:pt x="473" y="248055"/>
                  </a:lnTo>
                  <a:lnTo>
                    <a:pt x="0" y="259579"/>
                  </a:lnTo>
                  <a:lnTo>
                    <a:pt x="1278" y="271059"/>
                  </a:lnTo>
                  <a:lnTo>
                    <a:pt x="4255" y="282037"/>
                  </a:lnTo>
                  <a:lnTo>
                    <a:pt x="8920" y="291877"/>
                  </a:lnTo>
                  <a:lnTo>
                    <a:pt x="15089" y="300330"/>
                  </a:lnTo>
                  <a:lnTo>
                    <a:pt x="22315" y="307004"/>
                  </a:lnTo>
                  <a:lnTo>
                    <a:pt x="29995" y="311214"/>
                  </a:lnTo>
                  <a:lnTo>
                    <a:pt x="37748" y="312813"/>
                  </a:lnTo>
                  <a:lnTo>
                    <a:pt x="45408" y="311785"/>
                  </a:lnTo>
                  <a:lnTo>
                    <a:pt x="52930" y="307988"/>
                  </a:lnTo>
                  <a:lnTo>
                    <a:pt x="60318" y="301621"/>
                  </a:lnTo>
                  <a:lnTo>
                    <a:pt x="67433" y="293129"/>
                  </a:lnTo>
                  <a:lnTo>
                    <a:pt x="73992" y="283004"/>
                  </a:lnTo>
                  <a:lnTo>
                    <a:pt x="79884" y="271678"/>
                  </a:lnTo>
                  <a:lnTo>
                    <a:pt x="84993" y="259330"/>
                  </a:lnTo>
                  <a:lnTo>
                    <a:pt x="89127" y="245912"/>
                  </a:lnTo>
                  <a:lnTo>
                    <a:pt x="92282" y="231489"/>
                  </a:lnTo>
                  <a:lnTo>
                    <a:pt x="94757" y="216550"/>
                  </a:lnTo>
                  <a:lnTo>
                    <a:pt x="97043" y="201901"/>
                  </a:lnTo>
                  <a:lnTo>
                    <a:pt x="99432" y="187965"/>
                  </a:lnTo>
                  <a:lnTo>
                    <a:pt x="101870" y="174488"/>
                  </a:lnTo>
                  <a:lnTo>
                    <a:pt x="104054" y="160759"/>
                  </a:lnTo>
                  <a:lnTo>
                    <a:pt x="105816" y="146375"/>
                  </a:lnTo>
                  <a:lnTo>
                    <a:pt x="106981" y="131424"/>
                  </a:lnTo>
                  <a:lnTo>
                    <a:pt x="107306" y="116301"/>
                  </a:lnTo>
                  <a:lnTo>
                    <a:pt x="106746" y="101271"/>
                  </a:lnTo>
                  <a:lnTo>
                    <a:pt x="105572" y="86431"/>
                  </a:lnTo>
                  <a:lnTo>
                    <a:pt x="104254" y="71787"/>
                  </a:lnTo>
                  <a:lnTo>
                    <a:pt x="103071" y="57310"/>
                  </a:lnTo>
                  <a:lnTo>
                    <a:pt x="101958" y="42962"/>
                  </a:lnTo>
                  <a:lnTo>
                    <a:pt x="100603" y="28708"/>
                  </a:lnTo>
                  <a:lnTo>
                    <a:pt x="98815" y="14609"/>
                  </a:lnTo>
                  <a:lnTo>
                    <a:pt x="95732" y="3699"/>
                  </a:lnTo>
                  <a:lnTo>
                    <a:pt x="91344" y="0"/>
                  </a:lnTo>
                  <a:lnTo>
                    <a:pt x="87507" y="2592"/>
                  </a:lnTo>
                  <a:lnTo>
                    <a:pt x="84695" y="9428"/>
                  </a:lnTo>
                  <a:lnTo>
                    <a:pt x="82746" y="19098"/>
                  </a:lnTo>
                  <a:lnTo>
                    <a:pt x="81424" y="30901"/>
                  </a:lnTo>
                  <a:lnTo>
                    <a:pt x="80537" y="44342"/>
                  </a:lnTo>
                  <a:lnTo>
                    <a:pt x="80113" y="59009"/>
                  </a:lnTo>
                  <a:lnTo>
                    <a:pt x="80360" y="74564"/>
                  </a:lnTo>
                  <a:lnTo>
                    <a:pt x="81341" y="90743"/>
                  </a:lnTo>
                  <a:lnTo>
                    <a:pt x="82815" y="107190"/>
                  </a:lnTo>
                  <a:lnTo>
                    <a:pt x="84344" y="123462"/>
                  </a:lnTo>
                  <a:lnTo>
                    <a:pt x="85673" y="139330"/>
                  </a:lnTo>
                  <a:lnTo>
                    <a:pt x="86884" y="154595"/>
                  </a:lnTo>
                  <a:lnTo>
                    <a:pt x="88306" y="169008"/>
                  </a:lnTo>
                  <a:lnTo>
                    <a:pt x="90113" y="182519"/>
                  </a:lnTo>
                  <a:lnTo>
                    <a:pt x="92327" y="195237"/>
                  </a:lnTo>
                  <a:lnTo>
                    <a:pt x="94894" y="207327"/>
                  </a:lnTo>
                  <a:lnTo>
                    <a:pt x="97729" y="218933"/>
                  </a:lnTo>
                  <a:lnTo>
                    <a:pt x="100611" y="229733"/>
                  </a:lnTo>
                  <a:lnTo>
                    <a:pt x="103464" y="240004"/>
                  </a:lnTo>
                  <a:lnTo>
                    <a:pt x="106537" y="250652"/>
                  </a:lnTo>
                  <a:lnTo>
                    <a:pt x="110315" y="2633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178271" y="308809"/>
              <a:ext cx="128507" cy="355520"/>
            </a:xfrm>
            <a:custGeom>
              <a:avLst/>
              <a:gdLst/>
              <a:ahLst/>
              <a:cxnLst/>
              <a:rect l="0" t="0" r="0" b="0"/>
              <a:pathLst>
                <a:path w="128507" h="355520">
                  <a:moveTo>
                    <a:pt x="96921" y="228144"/>
                  </a:moveTo>
                  <a:lnTo>
                    <a:pt x="88119" y="225344"/>
                  </a:lnTo>
                  <a:lnTo>
                    <a:pt x="79772" y="223842"/>
                  </a:lnTo>
                  <a:lnTo>
                    <a:pt x="71078" y="223540"/>
                  </a:lnTo>
                  <a:lnTo>
                    <a:pt x="62130" y="224392"/>
                  </a:lnTo>
                  <a:lnTo>
                    <a:pt x="53283" y="226509"/>
                  </a:lnTo>
                  <a:lnTo>
                    <a:pt x="44749" y="229835"/>
                  </a:lnTo>
                  <a:lnTo>
                    <a:pt x="36733" y="234343"/>
                  </a:lnTo>
                  <a:lnTo>
                    <a:pt x="29504" y="240111"/>
                  </a:lnTo>
                  <a:lnTo>
                    <a:pt x="23127" y="247062"/>
                  </a:lnTo>
                  <a:lnTo>
                    <a:pt x="17508" y="254999"/>
                  </a:lnTo>
                  <a:lnTo>
                    <a:pt x="12491" y="263696"/>
                  </a:lnTo>
                  <a:lnTo>
                    <a:pt x="7937" y="272952"/>
                  </a:lnTo>
                  <a:lnTo>
                    <a:pt x="4046" y="282607"/>
                  </a:lnTo>
                  <a:lnTo>
                    <a:pt x="1335" y="292541"/>
                  </a:lnTo>
                  <a:lnTo>
                    <a:pt x="0" y="302662"/>
                  </a:lnTo>
                  <a:lnTo>
                    <a:pt x="86" y="312746"/>
                  </a:lnTo>
                  <a:lnTo>
                    <a:pt x="1664" y="322444"/>
                  </a:lnTo>
                  <a:lnTo>
                    <a:pt x="4626" y="331588"/>
                  </a:lnTo>
                  <a:lnTo>
                    <a:pt x="9056" y="339863"/>
                  </a:lnTo>
                  <a:lnTo>
                    <a:pt x="15303" y="346744"/>
                  </a:lnTo>
                  <a:lnTo>
                    <a:pt x="23384" y="352055"/>
                  </a:lnTo>
                  <a:lnTo>
                    <a:pt x="32724" y="355298"/>
                  </a:lnTo>
                  <a:lnTo>
                    <a:pt x="42369" y="355519"/>
                  </a:lnTo>
                  <a:lnTo>
                    <a:pt x="51735" y="352478"/>
                  </a:lnTo>
                  <a:lnTo>
                    <a:pt x="60463" y="346537"/>
                  </a:lnTo>
                  <a:lnTo>
                    <a:pt x="68244" y="338282"/>
                  </a:lnTo>
                  <a:lnTo>
                    <a:pt x="75024" y="328290"/>
                  </a:lnTo>
                  <a:lnTo>
                    <a:pt x="80762" y="317043"/>
                  </a:lnTo>
                  <a:lnTo>
                    <a:pt x="85334" y="304913"/>
                  </a:lnTo>
                  <a:lnTo>
                    <a:pt x="88786" y="292164"/>
                  </a:lnTo>
                  <a:lnTo>
                    <a:pt x="91293" y="278828"/>
                  </a:lnTo>
                  <a:lnTo>
                    <a:pt x="93068" y="264730"/>
                  </a:lnTo>
                  <a:lnTo>
                    <a:pt x="94306" y="249843"/>
                  </a:lnTo>
                  <a:lnTo>
                    <a:pt x="95326" y="234590"/>
                  </a:lnTo>
                  <a:lnTo>
                    <a:pt x="96553" y="219729"/>
                  </a:lnTo>
                  <a:lnTo>
                    <a:pt x="98189" y="205646"/>
                  </a:lnTo>
                  <a:lnTo>
                    <a:pt x="99932" y="191901"/>
                  </a:lnTo>
                  <a:lnTo>
                    <a:pt x="101111" y="177460"/>
                  </a:lnTo>
                  <a:lnTo>
                    <a:pt x="101383" y="161780"/>
                  </a:lnTo>
                  <a:lnTo>
                    <a:pt x="100904" y="144975"/>
                  </a:lnTo>
                  <a:lnTo>
                    <a:pt x="100116" y="127536"/>
                  </a:lnTo>
                  <a:lnTo>
                    <a:pt x="99328" y="109841"/>
                  </a:lnTo>
                  <a:lnTo>
                    <a:pt x="98664" y="92247"/>
                  </a:lnTo>
                  <a:lnTo>
                    <a:pt x="98152" y="75142"/>
                  </a:lnTo>
                  <a:lnTo>
                    <a:pt x="97770" y="58680"/>
                  </a:lnTo>
                  <a:lnTo>
                    <a:pt x="97329" y="42832"/>
                  </a:lnTo>
                  <a:lnTo>
                    <a:pt x="96494" y="27489"/>
                  </a:lnTo>
                  <a:lnTo>
                    <a:pt x="95107" y="12639"/>
                  </a:lnTo>
                  <a:lnTo>
                    <a:pt x="93037" y="1911"/>
                  </a:lnTo>
                  <a:lnTo>
                    <a:pt x="90709" y="0"/>
                  </a:lnTo>
                  <a:lnTo>
                    <a:pt x="89005" y="5610"/>
                  </a:lnTo>
                  <a:lnTo>
                    <a:pt x="87951" y="16281"/>
                  </a:lnTo>
                  <a:lnTo>
                    <a:pt x="87328" y="29954"/>
                  </a:lnTo>
                  <a:lnTo>
                    <a:pt x="86963" y="45310"/>
                  </a:lnTo>
                  <a:lnTo>
                    <a:pt x="86746" y="61599"/>
                  </a:lnTo>
                  <a:lnTo>
                    <a:pt x="86615" y="78410"/>
                  </a:lnTo>
                  <a:lnTo>
                    <a:pt x="86538" y="95517"/>
                  </a:lnTo>
                  <a:lnTo>
                    <a:pt x="86659" y="112795"/>
                  </a:lnTo>
                  <a:lnTo>
                    <a:pt x="87276" y="130176"/>
                  </a:lnTo>
                  <a:lnTo>
                    <a:pt x="88505" y="147614"/>
                  </a:lnTo>
                  <a:lnTo>
                    <a:pt x="90144" y="164921"/>
                  </a:lnTo>
                  <a:lnTo>
                    <a:pt x="91783" y="181777"/>
                  </a:lnTo>
                  <a:lnTo>
                    <a:pt x="93185" y="198039"/>
                  </a:lnTo>
                  <a:lnTo>
                    <a:pt x="94447" y="213569"/>
                  </a:lnTo>
                  <a:lnTo>
                    <a:pt x="95901" y="228160"/>
                  </a:lnTo>
                  <a:lnTo>
                    <a:pt x="97730" y="241790"/>
                  </a:lnTo>
                  <a:lnTo>
                    <a:pt x="99959" y="254589"/>
                  </a:lnTo>
                  <a:lnTo>
                    <a:pt x="102536" y="266732"/>
                  </a:lnTo>
                  <a:lnTo>
                    <a:pt x="105382" y="278373"/>
                  </a:lnTo>
                  <a:lnTo>
                    <a:pt x="108471" y="289197"/>
                  </a:lnTo>
                  <a:lnTo>
                    <a:pt x="112228" y="299486"/>
                  </a:lnTo>
                  <a:lnTo>
                    <a:pt x="118103" y="310149"/>
                  </a:lnTo>
                  <a:lnTo>
                    <a:pt x="128506" y="3229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54938" y="504352"/>
              <a:ext cx="141456" cy="170634"/>
            </a:xfrm>
            <a:custGeom>
              <a:avLst/>
              <a:gdLst/>
              <a:ahLst/>
              <a:cxnLst/>
              <a:rect l="0" t="0" r="0" b="0"/>
              <a:pathLst>
                <a:path w="141456" h="170634">
                  <a:moveTo>
                    <a:pt x="109808" y="11544"/>
                  </a:moveTo>
                  <a:lnTo>
                    <a:pt x="100939" y="5877"/>
                  </a:lnTo>
                  <a:lnTo>
                    <a:pt x="91953" y="2234"/>
                  </a:lnTo>
                  <a:lnTo>
                    <a:pt x="81966" y="329"/>
                  </a:lnTo>
                  <a:lnTo>
                    <a:pt x="71332" y="0"/>
                  </a:lnTo>
                  <a:lnTo>
                    <a:pt x="60817" y="1268"/>
                  </a:lnTo>
                  <a:lnTo>
                    <a:pt x="50865" y="3997"/>
                  </a:lnTo>
                  <a:lnTo>
                    <a:pt x="41578" y="8090"/>
                  </a:lnTo>
                  <a:lnTo>
                    <a:pt x="32890" y="13574"/>
                  </a:lnTo>
                  <a:lnTo>
                    <a:pt x="24690" y="20336"/>
                  </a:lnTo>
                  <a:lnTo>
                    <a:pt x="17183" y="28315"/>
                  </a:lnTo>
                  <a:lnTo>
                    <a:pt x="10887" y="37573"/>
                  </a:lnTo>
                  <a:lnTo>
                    <a:pt x="5988" y="48018"/>
                  </a:lnTo>
                  <a:lnTo>
                    <a:pt x="2526" y="59286"/>
                  </a:lnTo>
                  <a:lnTo>
                    <a:pt x="569" y="70841"/>
                  </a:lnTo>
                  <a:lnTo>
                    <a:pt x="0" y="82347"/>
                  </a:lnTo>
                  <a:lnTo>
                    <a:pt x="734" y="93513"/>
                  </a:lnTo>
                  <a:lnTo>
                    <a:pt x="2814" y="104010"/>
                  </a:lnTo>
                  <a:lnTo>
                    <a:pt x="6136" y="113736"/>
                  </a:lnTo>
                  <a:lnTo>
                    <a:pt x="10483" y="122758"/>
                  </a:lnTo>
                  <a:lnTo>
                    <a:pt x="15616" y="131213"/>
                  </a:lnTo>
                  <a:lnTo>
                    <a:pt x="21332" y="139233"/>
                  </a:lnTo>
                  <a:lnTo>
                    <a:pt x="27627" y="146775"/>
                  </a:lnTo>
                  <a:lnTo>
                    <a:pt x="34684" y="153621"/>
                  </a:lnTo>
                  <a:lnTo>
                    <a:pt x="42542" y="159701"/>
                  </a:lnTo>
                  <a:lnTo>
                    <a:pt x="51108" y="164767"/>
                  </a:lnTo>
                  <a:lnTo>
                    <a:pt x="60235" y="168340"/>
                  </a:lnTo>
                  <a:lnTo>
                    <a:pt x="69781" y="170290"/>
                  </a:lnTo>
                  <a:lnTo>
                    <a:pt x="79461" y="170633"/>
                  </a:lnTo>
                  <a:lnTo>
                    <a:pt x="88880" y="169351"/>
                  </a:lnTo>
                  <a:lnTo>
                    <a:pt x="97837" y="166595"/>
                  </a:lnTo>
                  <a:lnTo>
                    <a:pt x="106157" y="162476"/>
                  </a:lnTo>
                  <a:lnTo>
                    <a:pt x="113597" y="156970"/>
                  </a:lnTo>
                  <a:lnTo>
                    <a:pt x="120121" y="150191"/>
                  </a:lnTo>
                  <a:lnTo>
                    <a:pt x="125842" y="142200"/>
                  </a:lnTo>
                  <a:lnTo>
                    <a:pt x="130926" y="132933"/>
                  </a:lnTo>
                  <a:lnTo>
                    <a:pt x="135523" y="122482"/>
                  </a:lnTo>
                  <a:lnTo>
                    <a:pt x="139273" y="111209"/>
                  </a:lnTo>
                  <a:lnTo>
                    <a:pt x="141355" y="99651"/>
                  </a:lnTo>
                  <a:lnTo>
                    <a:pt x="141455" y="88143"/>
                  </a:lnTo>
                  <a:lnTo>
                    <a:pt x="139726" y="76977"/>
                  </a:lnTo>
                  <a:lnTo>
                    <a:pt x="136505" y="66478"/>
                  </a:lnTo>
                  <a:lnTo>
                    <a:pt x="132163" y="56761"/>
                  </a:lnTo>
                  <a:lnTo>
                    <a:pt x="127314" y="48055"/>
                  </a:lnTo>
                  <a:lnTo>
                    <a:pt x="122330" y="39950"/>
                  </a:lnTo>
                  <a:lnTo>
                    <a:pt x="116782" y="31732"/>
                  </a:lnTo>
                  <a:lnTo>
                    <a:pt x="109808" y="220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43920" y="484310"/>
              <a:ext cx="110340" cy="167242"/>
            </a:xfrm>
            <a:custGeom>
              <a:avLst/>
              <a:gdLst/>
              <a:ahLst/>
              <a:cxnLst/>
              <a:rect l="0" t="0" r="0" b="0"/>
              <a:pathLst>
                <a:path w="110340" h="167242">
                  <a:moveTo>
                    <a:pt x="5054" y="105285"/>
                  </a:moveTo>
                  <a:lnTo>
                    <a:pt x="10854" y="111287"/>
                  </a:lnTo>
                  <a:lnTo>
                    <a:pt x="15778" y="118132"/>
                  </a:lnTo>
                  <a:lnTo>
                    <a:pt x="20285" y="126520"/>
                  </a:lnTo>
                  <a:lnTo>
                    <a:pt x="24680" y="136147"/>
                  </a:lnTo>
                  <a:lnTo>
                    <a:pt x="29341" y="146461"/>
                  </a:lnTo>
                  <a:lnTo>
                    <a:pt x="34432" y="156996"/>
                  </a:lnTo>
                  <a:lnTo>
                    <a:pt x="39094" y="164993"/>
                  </a:lnTo>
                  <a:lnTo>
                    <a:pt x="41572" y="167241"/>
                  </a:lnTo>
                  <a:lnTo>
                    <a:pt x="41244" y="164827"/>
                  </a:lnTo>
                  <a:lnTo>
                    <a:pt x="38673" y="159219"/>
                  </a:lnTo>
                  <a:lnTo>
                    <a:pt x="34565" y="151255"/>
                  </a:lnTo>
                  <a:lnTo>
                    <a:pt x="29455" y="141523"/>
                  </a:lnTo>
                  <a:lnTo>
                    <a:pt x="23857" y="130657"/>
                  </a:lnTo>
                  <a:lnTo>
                    <a:pt x="18307" y="119333"/>
                  </a:lnTo>
                  <a:lnTo>
                    <a:pt x="13088" y="107954"/>
                  </a:lnTo>
                  <a:lnTo>
                    <a:pt x="8427" y="96524"/>
                  </a:lnTo>
                  <a:lnTo>
                    <a:pt x="4590" y="84780"/>
                  </a:lnTo>
                  <a:lnTo>
                    <a:pt x="1652" y="72588"/>
                  </a:lnTo>
                  <a:lnTo>
                    <a:pt x="0" y="60280"/>
                  </a:lnTo>
                  <a:lnTo>
                    <a:pt x="397" y="48542"/>
                  </a:lnTo>
                  <a:lnTo>
                    <a:pt x="3083" y="37728"/>
                  </a:lnTo>
                  <a:lnTo>
                    <a:pt x="8158" y="28179"/>
                  </a:lnTo>
                  <a:lnTo>
                    <a:pt x="15835" y="20369"/>
                  </a:lnTo>
                  <a:lnTo>
                    <a:pt x="25954" y="14379"/>
                  </a:lnTo>
                  <a:lnTo>
                    <a:pt x="37918" y="9976"/>
                  </a:lnTo>
                  <a:lnTo>
                    <a:pt x="52357" y="6361"/>
                  </a:lnTo>
                  <a:lnTo>
                    <a:pt x="73890" y="3218"/>
                  </a:lnTo>
                  <a:lnTo>
                    <a:pt x="11033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149057" y="490235"/>
              <a:ext cx="147877" cy="176271"/>
            </a:xfrm>
            <a:custGeom>
              <a:avLst/>
              <a:gdLst/>
              <a:ahLst/>
              <a:cxnLst/>
              <a:rect l="0" t="0" r="0" b="0"/>
              <a:pathLst>
                <a:path w="147877" h="176271">
                  <a:moveTo>
                    <a:pt x="94756" y="4604"/>
                  </a:moveTo>
                  <a:lnTo>
                    <a:pt x="85888" y="1804"/>
                  </a:lnTo>
                  <a:lnTo>
                    <a:pt x="76901" y="302"/>
                  </a:lnTo>
                  <a:lnTo>
                    <a:pt x="66915" y="0"/>
                  </a:lnTo>
                  <a:lnTo>
                    <a:pt x="56280" y="852"/>
                  </a:lnTo>
                  <a:lnTo>
                    <a:pt x="45765" y="2969"/>
                  </a:lnTo>
                  <a:lnTo>
                    <a:pt x="35817" y="6295"/>
                  </a:lnTo>
                  <a:lnTo>
                    <a:pt x="26703" y="10803"/>
                  </a:lnTo>
                  <a:lnTo>
                    <a:pt x="18664" y="16571"/>
                  </a:lnTo>
                  <a:lnTo>
                    <a:pt x="11721" y="23518"/>
                  </a:lnTo>
                  <a:lnTo>
                    <a:pt x="6214" y="31282"/>
                  </a:lnTo>
                  <a:lnTo>
                    <a:pt x="2861" y="39331"/>
                  </a:lnTo>
                  <a:lnTo>
                    <a:pt x="1877" y="47324"/>
                  </a:lnTo>
                  <a:lnTo>
                    <a:pt x="3332" y="54808"/>
                  </a:lnTo>
                  <a:lnTo>
                    <a:pt x="7425" y="61149"/>
                  </a:lnTo>
                  <a:lnTo>
                    <a:pt x="13993" y="66116"/>
                  </a:lnTo>
                  <a:lnTo>
                    <a:pt x="22623" y="69977"/>
                  </a:lnTo>
                  <a:lnTo>
                    <a:pt x="32840" y="73274"/>
                  </a:lnTo>
                  <a:lnTo>
                    <a:pt x="44219" y="76387"/>
                  </a:lnTo>
                  <a:lnTo>
                    <a:pt x="56263" y="79499"/>
                  </a:lnTo>
                  <a:lnTo>
                    <a:pt x="68411" y="82676"/>
                  </a:lnTo>
                  <a:lnTo>
                    <a:pt x="80352" y="85935"/>
                  </a:lnTo>
                  <a:lnTo>
                    <a:pt x="91826" y="89431"/>
                  </a:lnTo>
                  <a:lnTo>
                    <a:pt x="102537" y="93456"/>
                  </a:lnTo>
                  <a:lnTo>
                    <a:pt x="112406" y="98131"/>
                  </a:lnTo>
                  <a:lnTo>
                    <a:pt x="121358" y="103575"/>
                  </a:lnTo>
                  <a:lnTo>
                    <a:pt x="129231" y="109986"/>
                  </a:lnTo>
                  <a:lnTo>
                    <a:pt x="136040" y="117376"/>
                  </a:lnTo>
                  <a:lnTo>
                    <a:pt x="141615" y="125609"/>
                  </a:lnTo>
                  <a:lnTo>
                    <a:pt x="145536" y="134506"/>
                  </a:lnTo>
                  <a:lnTo>
                    <a:pt x="147717" y="143883"/>
                  </a:lnTo>
                  <a:lnTo>
                    <a:pt x="147876" y="153110"/>
                  </a:lnTo>
                  <a:lnTo>
                    <a:pt x="145405" y="161159"/>
                  </a:lnTo>
                  <a:lnTo>
                    <a:pt x="140221" y="167561"/>
                  </a:lnTo>
                  <a:lnTo>
                    <a:pt x="132673" y="172195"/>
                  </a:lnTo>
                  <a:lnTo>
                    <a:pt x="123255" y="175021"/>
                  </a:lnTo>
                  <a:lnTo>
                    <a:pt x="112444" y="176223"/>
                  </a:lnTo>
                  <a:lnTo>
                    <a:pt x="100629" y="176270"/>
                  </a:lnTo>
                  <a:lnTo>
                    <a:pt x="88108" y="175787"/>
                  </a:lnTo>
                  <a:lnTo>
                    <a:pt x="75109" y="175173"/>
                  </a:lnTo>
                  <a:lnTo>
                    <a:pt x="62006" y="174413"/>
                  </a:lnTo>
                  <a:lnTo>
                    <a:pt x="47847" y="173004"/>
                  </a:lnTo>
                  <a:lnTo>
                    <a:pt x="29156" y="169711"/>
                  </a:lnTo>
                  <a:lnTo>
                    <a:pt x="0" y="1625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353700" y="526424"/>
              <a:ext cx="102332" cy="143926"/>
            </a:xfrm>
            <a:custGeom>
              <a:avLst/>
              <a:gdLst/>
              <a:ahLst/>
              <a:cxnLst/>
              <a:rect l="0" t="0" r="0" b="0"/>
              <a:pathLst>
                <a:path w="102332" h="143926">
                  <a:moveTo>
                    <a:pt x="16455" y="10529"/>
                  </a:moveTo>
                  <a:lnTo>
                    <a:pt x="10722" y="22264"/>
                  </a:lnTo>
                  <a:lnTo>
                    <a:pt x="6438" y="33393"/>
                  </a:lnTo>
                  <a:lnTo>
                    <a:pt x="3236" y="44991"/>
                  </a:lnTo>
                  <a:lnTo>
                    <a:pt x="1048" y="57152"/>
                  </a:lnTo>
                  <a:lnTo>
                    <a:pt x="0" y="69812"/>
                  </a:lnTo>
                  <a:lnTo>
                    <a:pt x="62" y="82859"/>
                  </a:lnTo>
                  <a:lnTo>
                    <a:pt x="1231" y="95866"/>
                  </a:lnTo>
                  <a:lnTo>
                    <a:pt x="3608" y="108134"/>
                  </a:lnTo>
                  <a:lnTo>
                    <a:pt x="7136" y="119329"/>
                  </a:lnTo>
                  <a:lnTo>
                    <a:pt x="11790" y="128979"/>
                  </a:lnTo>
                  <a:lnTo>
                    <a:pt x="17662" y="136331"/>
                  </a:lnTo>
                  <a:lnTo>
                    <a:pt x="24683" y="141193"/>
                  </a:lnTo>
                  <a:lnTo>
                    <a:pt x="32498" y="143678"/>
                  </a:lnTo>
                  <a:lnTo>
                    <a:pt x="40582" y="143925"/>
                  </a:lnTo>
                  <a:lnTo>
                    <a:pt x="48608" y="142243"/>
                  </a:lnTo>
                  <a:lnTo>
                    <a:pt x="56453" y="139034"/>
                  </a:lnTo>
                  <a:lnTo>
                    <a:pt x="64100" y="134681"/>
                  </a:lnTo>
                  <a:lnTo>
                    <a:pt x="71573" y="129496"/>
                  </a:lnTo>
                  <a:lnTo>
                    <a:pt x="78744" y="123562"/>
                  </a:lnTo>
                  <a:lnTo>
                    <a:pt x="85340" y="116747"/>
                  </a:lnTo>
                  <a:lnTo>
                    <a:pt x="91252" y="109047"/>
                  </a:lnTo>
                  <a:lnTo>
                    <a:pt x="96205" y="100417"/>
                  </a:lnTo>
                  <a:lnTo>
                    <a:pt x="99704" y="90714"/>
                  </a:lnTo>
                  <a:lnTo>
                    <a:pt x="101613" y="79965"/>
                  </a:lnTo>
                  <a:lnTo>
                    <a:pt x="102263" y="68361"/>
                  </a:lnTo>
                  <a:lnTo>
                    <a:pt x="102331" y="54716"/>
                  </a:lnTo>
                  <a:lnTo>
                    <a:pt x="101819" y="34478"/>
                  </a:lnTo>
                  <a:lnTo>
                    <a:pt x="10068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517553" y="357968"/>
              <a:ext cx="172866" cy="299954"/>
            </a:xfrm>
            <a:custGeom>
              <a:avLst/>
              <a:gdLst/>
              <a:ahLst/>
              <a:cxnLst/>
              <a:rect l="0" t="0" r="0" b="0"/>
              <a:pathLst>
                <a:path w="172866" h="299954">
                  <a:moveTo>
                    <a:pt x="1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5" y="36457"/>
                  </a:lnTo>
                  <a:lnTo>
                    <a:pt x="179" y="50133"/>
                  </a:lnTo>
                  <a:lnTo>
                    <a:pt x="827" y="63812"/>
                  </a:lnTo>
                  <a:lnTo>
                    <a:pt x="2079" y="77033"/>
                  </a:lnTo>
                  <a:lnTo>
                    <a:pt x="3906" y="89831"/>
                  </a:lnTo>
                  <a:lnTo>
                    <a:pt x="6202" y="102558"/>
                  </a:lnTo>
                  <a:lnTo>
                    <a:pt x="8858" y="115454"/>
                  </a:lnTo>
                  <a:lnTo>
                    <a:pt x="11776" y="128759"/>
                  </a:lnTo>
                  <a:lnTo>
                    <a:pt x="14881" y="142769"/>
                  </a:lnTo>
                  <a:lnTo>
                    <a:pt x="18110" y="157574"/>
                  </a:lnTo>
                  <a:lnTo>
                    <a:pt x="21260" y="173096"/>
                  </a:lnTo>
                  <a:lnTo>
                    <a:pt x="23996" y="189194"/>
                  </a:lnTo>
                  <a:lnTo>
                    <a:pt x="26173" y="205717"/>
                  </a:lnTo>
                  <a:lnTo>
                    <a:pt x="27973" y="222217"/>
                  </a:lnTo>
                  <a:lnTo>
                    <a:pt x="29797" y="237989"/>
                  </a:lnTo>
                  <a:lnTo>
                    <a:pt x="31856" y="252633"/>
                  </a:lnTo>
                  <a:lnTo>
                    <a:pt x="33420" y="263663"/>
                  </a:lnTo>
                  <a:lnTo>
                    <a:pt x="33739" y="267796"/>
                  </a:lnTo>
                  <a:lnTo>
                    <a:pt x="33474" y="265781"/>
                  </a:lnTo>
                  <a:lnTo>
                    <a:pt x="33236" y="259653"/>
                  </a:lnTo>
                  <a:lnTo>
                    <a:pt x="33500" y="251233"/>
                  </a:lnTo>
                  <a:lnTo>
                    <a:pt x="34451" y="241665"/>
                  </a:lnTo>
                  <a:lnTo>
                    <a:pt x="36389" y="231882"/>
                  </a:lnTo>
                  <a:lnTo>
                    <a:pt x="39813" y="222799"/>
                  </a:lnTo>
                  <a:lnTo>
                    <a:pt x="44862" y="214822"/>
                  </a:lnTo>
                  <a:lnTo>
                    <a:pt x="51522" y="208116"/>
                  </a:lnTo>
                  <a:lnTo>
                    <a:pt x="59811" y="202813"/>
                  </a:lnTo>
                  <a:lnTo>
                    <a:pt x="69567" y="198837"/>
                  </a:lnTo>
                  <a:lnTo>
                    <a:pt x="80354" y="196129"/>
                  </a:lnTo>
                  <a:lnTo>
                    <a:pt x="91578" y="194743"/>
                  </a:lnTo>
                  <a:lnTo>
                    <a:pt x="102858" y="194587"/>
                  </a:lnTo>
                  <a:lnTo>
                    <a:pt x="113870" y="195616"/>
                  </a:lnTo>
                  <a:lnTo>
                    <a:pt x="124264" y="197901"/>
                  </a:lnTo>
                  <a:lnTo>
                    <a:pt x="133916" y="201367"/>
                  </a:lnTo>
                  <a:lnTo>
                    <a:pt x="142719" y="205983"/>
                  </a:lnTo>
                  <a:lnTo>
                    <a:pt x="150493" y="211830"/>
                  </a:lnTo>
                  <a:lnTo>
                    <a:pt x="157239" y="218842"/>
                  </a:lnTo>
                  <a:lnTo>
                    <a:pt x="162941" y="226991"/>
                  </a:lnTo>
                  <a:lnTo>
                    <a:pt x="167481" y="236363"/>
                  </a:lnTo>
                  <a:lnTo>
                    <a:pt x="170894" y="246878"/>
                  </a:lnTo>
                  <a:lnTo>
                    <a:pt x="172865" y="257852"/>
                  </a:lnTo>
                  <a:lnTo>
                    <a:pt x="172682" y="268146"/>
                  </a:lnTo>
                  <a:lnTo>
                    <a:pt x="170143" y="277169"/>
                  </a:lnTo>
                  <a:lnTo>
                    <a:pt x="165337" y="284698"/>
                  </a:lnTo>
                  <a:lnTo>
                    <a:pt x="158373" y="290614"/>
                  </a:lnTo>
                  <a:lnTo>
                    <a:pt x="149545" y="295030"/>
                  </a:lnTo>
                  <a:lnTo>
                    <a:pt x="139399" y="298047"/>
                  </a:lnTo>
                  <a:lnTo>
                    <a:pt x="128613" y="299647"/>
                  </a:lnTo>
                  <a:lnTo>
                    <a:pt x="117626" y="299953"/>
                  </a:lnTo>
                  <a:lnTo>
                    <a:pt x="106643" y="299197"/>
                  </a:lnTo>
                  <a:lnTo>
                    <a:pt x="95736" y="297628"/>
                  </a:lnTo>
                  <a:lnTo>
                    <a:pt x="84927" y="295469"/>
                  </a:lnTo>
                  <a:lnTo>
                    <a:pt x="74466" y="293045"/>
                  </a:lnTo>
                  <a:lnTo>
                    <a:pt x="63717" y="290549"/>
                  </a:lnTo>
                  <a:lnTo>
                    <a:pt x="50616" y="287768"/>
                  </a:lnTo>
                  <a:lnTo>
                    <a:pt x="31587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780767" y="357968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2934" y="8802"/>
                  </a:lnTo>
                  <a:lnTo>
                    <a:pt x="5716" y="17148"/>
                  </a:lnTo>
                  <a:lnTo>
                    <a:pt x="8611" y="25852"/>
                  </a:lnTo>
                  <a:lnTo>
                    <a:pt x="11478" y="35145"/>
                  </a:lnTo>
                  <a:lnTo>
                    <a:pt x="13995" y="45289"/>
                  </a:lnTo>
                  <a:lnTo>
                    <a:pt x="16005" y="56339"/>
                  </a:lnTo>
                  <a:lnTo>
                    <a:pt x="17517" y="68351"/>
                  </a:lnTo>
                  <a:lnTo>
                    <a:pt x="18613" y="81470"/>
                  </a:lnTo>
                  <a:lnTo>
                    <a:pt x="19391" y="95665"/>
                  </a:lnTo>
                  <a:lnTo>
                    <a:pt x="20099" y="110773"/>
                  </a:lnTo>
                  <a:lnTo>
                    <a:pt x="21115" y="126592"/>
                  </a:lnTo>
                  <a:lnTo>
                    <a:pt x="22615" y="142931"/>
                  </a:lnTo>
                  <a:lnTo>
                    <a:pt x="24438" y="159479"/>
                  </a:lnTo>
                  <a:lnTo>
                    <a:pt x="26200" y="175814"/>
                  </a:lnTo>
                  <a:lnTo>
                    <a:pt x="27679" y="191726"/>
                  </a:lnTo>
                  <a:lnTo>
                    <a:pt x="28823" y="207190"/>
                  </a:lnTo>
                  <a:lnTo>
                    <a:pt x="29665" y="222268"/>
                  </a:lnTo>
                  <a:lnTo>
                    <a:pt x="30267" y="237034"/>
                  </a:lnTo>
                  <a:lnTo>
                    <a:pt x="30688" y="251347"/>
                  </a:lnTo>
                  <a:lnTo>
                    <a:pt x="31024" y="266459"/>
                  </a:lnTo>
                  <a:lnTo>
                    <a:pt x="31307" y="285936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686010" y="484310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98769" y="0"/>
                  </a:lnTo>
                  <a:lnTo>
                    <a:pt x="187000" y="0"/>
                  </a:lnTo>
                  <a:lnTo>
                    <a:pt x="174105" y="0"/>
                  </a:lnTo>
                  <a:lnTo>
                    <a:pt x="160083" y="0"/>
                  </a:lnTo>
                  <a:lnTo>
                    <a:pt x="145106" y="0"/>
                  </a:lnTo>
                  <a:lnTo>
                    <a:pt x="129383" y="0"/>
                  </a:lnTo>
                  <a:lnTo>
                    <a:pt x="113107" y="0"/>
                  </a:lnTo>
                  <a:lnTo>
                    <a:pt x="96436" y="0"/>
                  </a:lnTo>
                  <a:lnTo>
                    <a:pt x="79504" y="0"/>
                  </a:lnTo>
                  <a:lnTo>
                    <a:pt x="62962" y="0"/>
                  </a:lnTo>
                  <a:lnTo>
                    <a:pt x="46254" y="0"/>
                  </a:lnTo>
                  <a:lnTo>
                    <a:pt x="267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911325" y="518387"/>
              <a:ext cx="122126" cy="133865"/>
            </a:xfrm>
            <a:custGeom>
              <a:avLst/>
              <a:gdLst/>
              <a:ahLst/>
              <a:cxnLst/>
              <a:rect l="0" t="0" r="0" b="0"/>
              <a:pathLst>
                <a:path w="122126" h="133865">
                  <a:moveTo>
                    <a:pt x="6312" y="60680"/>
                  </a:moveTo>
                  <a:lnTo>
                    <a:pt x="6379" y="72348"/>
                  </a:lnTo>
                  <a:lnTo>
                    <a:pt x="7019" y="82837"/>
                  </a:lnTo>
                  <a:lnTo>
                    <a:pt x="8316" y="93138"/>
                  </a:lnTo>
                  <a:lnTo>
                    <a:pt x="10176" y="103440"/>
                  </a:lnTo>
                  <a:lnTo>
                    <a:pt x="12492" y="113783"/>
                  </a:lnTo>
                  <a:lnTo>
                    <a:pt x="15140" y="124102"/>
                  </a:lnTo>
                  <a:lnTo>
                    <a:pt x="17423" y="131896"/>
                  </a:lnTo>
                  <a:lnTo>
                    <a:pt x="18360" y="133864"/>
                  </a:lnTo>
                  <a:lnTo>
                    <a:pt x="17912" y="130670"/>
                  </a:lnTo>
                  <a:lnTo>
                    <a:pt x="16432" y="123828"/>
                  </a:lnTo>
                  <a:lnTo>
                    <a:pt x="14256" y="114712"/>
                  </a:lnTo>
                  <a:lnTo>
                    <a:pt x="11623" y="104459"/>
                  </a:lnTo>
                  <a:lnTo>
                    <a:pt x="8694" y="93746"/>
                  </a:lnTo>
                  <a:lnTo>
                    <a:pt x="5739" y="82736"/>
                  </a:lnTo>
                  <a:lnTo>
                    <a:pt x="3130" y="71260"/>
                  </a:lnTo>
                  <a:lnTo>
                    <a:pt x="1055" y="59245"/>
                  </a:lnTo>
                  <a:lnTo>
                    <a:pt x="0" y="47222"/>
                  </a:lnTo>
                  <a:lnTo>
                    <a:pt x="806" y="36205"/>
                  </a:lnTo>
                  <a:lnTo>
                    <a:pt x="3766" y="26688"/>
                  </a:lnTo>
                  <a:lnTo>
                    <a:pt x="8856" y="18824"/>
                  </a:lnTo>
                  <a:lnTo>
                    <a:pt x="16012" y="12683"/>
                  </a:lnTo>
                  <a:lnTo>
                    <a:pt x="24972" y="8110"/>
                  </a:lnTo>
                  <a:lnTo>
                    <a:pt x="35375" y="4817"/>
                  </a:lnTo>
                  <a:lnTo>
                    <a:pt x="46866" y="2500"/>
                  </a:lnTo>
                  <a:lnTo>
                    <a:pt x="59130" y="900"/>
                  </a:lnTo>
                  <a:lnTo>
                    <a:pt x="71522" y="0"/>
                  </a:lnTo>
                  <a:lnTo>
                    <a:pt x="84373" y="32"/>
                  </a:lnTo>
                  <a:lnTo>
                    <a:pt x="99925" y="2113"/>
                  </a:lnTo>
                  <a:lnTo>
                    <a:pt x="122125" y="80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081764" y="543101"/>
              <a:ext cx="151729" cy="121073"/>
            </a:xfrm>
            <a:custGeom>
              <a:avLst/>
              <a:gdLst/>
              <a:ahLst/>
              <a:cxnLst/>
              <a:rect l="0" t="0" r="0" b="0"/>
              <a:pathLst>
                <a:path w="151729" h="121073">
                  <a:moveTo>
                    <a:pt x="78028" y="67551"/>
                  </a:moveTo>
                  <a:lnTo>
                    <a:pt x="80829" y="58750"/>
                  </a:lnTo>
                  <a:lnTo>
                    <a:pt x="82330" y="50403"/>
                  </a:lnTo>
                  <a:lnTo>
                    <a:pt x="82628" y="41709"/>
                  </a:lnTo>
                  <a:lnTo>
                    <a:pt x="81603" y="32761"/>
                  </a:lnTo>
                  <a:lnTo>
                    <a:pt x="78838" y="23914"/>
                  </a:lnTo>
                  <a:lnTo>
                    <a:pt x="74263" y="15394"/>
                  </a:lnTo>
                  <a:lnTo>
                    <a:pt x="68103" y="7897"/>
                  </a:lnTo>
                  <a:lnTo>
                    <a:pt x="60688" y="2613"/>
                  </a:lnTo>
                  <a:lnTo>
                    <a:pt x="52337" y="0"/>
                  </a:lnTo>
                  <a:lnTo>
                    <a:pt x="43480" y="29"/>
                  </a:lnTo>
                  <a:lnTo>
                    <a:pt x="34622" y="2550"/>
                  </a:lnTo>
                  <a:lnTo>
                    <a:pt x="26052" y="7212"/>
                  </a:lnTo>
                  <a:lnTo>
                    <a:pt x="18162" y="13729"/>
                  </a:lnTo>
                  <a:lnTo>
                    <a:pt x="11543" y="21980"/>
                  </a:lnTo>
                  <a:lnTo>
                    <a:pt x="6393" y="31745"/>
                  </a:lnTo>
                  <a:lnTo>
                    <a:pt x="2748" y="42722"/>
                  </a:lnTo>
                  <a:lnTo>
                    <a:pt x="660" y="54612"/>
                  </a:lnTo>
                  <a:lnTo>
                    <a:pt x="0" y="67156"/>
                  </a:lnTo>
                  <a:lnTo>
                    <a:pt x="672" y="79833"/>
                  </a:lnTo>
                  <a:lnTo>
                    <a:pt x="2709" y="91884"/>
                  </a:lnTo>
                  <a:lnTo>
                    <a:pt x="6001" y="102931"/>
                  </a:lnTo>
                  <a:lnTo>
                    <a:pt x="10354" y="112304"/>
                  </a:lnTo>
                  <a:lnTo>
                    <a:pt x="16397" y="118610"/>
                  </a:lnTo>
                  <a:lnTo>
                    <a:pt x="23986" y="121072"/>
                  </a:lnTo>
                  <a:lnTo>
                    <a:pt x="31130" y="120024"/>
                  </a:lnTo>
                  <a:lnTo>
                    <a:pt x="37308" y="116204"/>
                  </a:lnTo>
                  <a:lnTo>
                    <a:pt x="42662" y="110336"/>
                  </a:lnTo>
                  <a:lnTo>
                    <a:pt x="47420" y="103005"/>
                  </a:lnTo>
                  <a:lnTo>
                    <a:pt x="51769" y="94654"/>
                  </a:lnTo>
                  <a:lnTo>
                    <a:pt x="55841" y="85598"/>
                  </a:lnTo>
                  <a:lnTo>
                    <a:pt x="59726" y="76063"/>
                  </a:lnTo>
                  <a:lnTo>
                    <a:pt x="63501" y="66246"/>
                  </a:lnTo>
                  <a:lnTo>
                    <a:pt x="67679" y="57843"/>
                  </a:lnTo>
                  <a:lnTo>
                    <a:pt x="72404" y="53665"/>
                  </a:lnTo>
                  <a:lnTo>
                    <a:pt x="77028" y="54194"/>
                  </a:lnTo>
                  <a:lnTo>
                    <a:pt x="81741" y="58260"/>
                  </a:lnTo>
                  <a:lnTo>
                    <a:pt x="86808" y="64645"/>
                  </a:lnTo>
                  <a:lnTo>
                    <a:pt x="92471" y="72175"/>
                  </a:lnTo>
                  <a:lnTo>
                    <a:pt x="99005" y="79692"/>
                  </a:lnTo>
                  <a:lnTo>
                    <a:pt x="106457" y="86599"/>
                  </a:lnTo>
                  <a:lnTo>
                    <a:pt x="114447" y="92794"/>
                  </a:lnTo>
                  <a:lnTo>
                    <a:pt x="123168" y="99157"/>
                  </a:lnTo>
                  <a:lnTo>
                    <a:pt x="134506" y="107355"/>
                  </a:lnTo>
                  <a:lnTo>
                    <a:pt x="151728" y="1201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239467" y="535796"/>
              <a:ext cx="173011" cy="142415"/>
            </a:xfrm>
            <a:custGeom>
              <a:avLst/>
              <a:gdLst/>
              <a:ahLst/>
              <a:cxnLst/>
              <a:rect l="0" t="0" r="0" b="0"/>
              <a:pathLst>
                <a:path w="173011" h="142415">
                  <a:moveTo>
                    <a:pt x="109839" y="32742"/>
                  </a:moveTo>
                  <a:lnTo>
                    <a:pt x="106771" y="24075"/>
                  </a:lnTo>
                  <a:lnTo>
                    <a:pt x="102707" y="17009"/>
                  </a:lnTo>
                  <a:lnTo>
                    <a:pt x="97215" y="10912"/>
                  </a:lnTo>
                  <a:lnTo>
                    <a:pt x="90456" y="5857"/>
                  </a:lnTo>
                  <a:lnTo>
                    <a:pt x="82658" y="2291"/>
                  </a:lnTo>
                  <a:lnTo>
                    <a:pt x="74062" y="343"/>
                  </a:lnTo>
                  <a:lnTo>
                    <a:pt x="64876" y="0"/>
                  </a:lnTo>
                  <a:lnTo>
                    <a:pt x="55271" y="1282"/>
                  </a:lnTo>
                  <a:lnTo>
                    <a:pt x="45380" y="4036"/>
                  </a:lnTo>
                  <a:lnTo>
                    <a:pt x="35624" y="8155"/>
                  </a:lnTo>
                  <a:lnTo>
                    <a:pt x="26679" y="13660"/>
                  </a:lnTo>
                  <a:lnTo>
                    <a:pt x="18854" y="20443"/>
                  </a:lnTo>
                  <a:lnTo>
                    <a:pt x="12279" y="28607"/>
                  </a:lnTo>
                  <a:lnTo>
                    <a:pt x="7078" y="38521"/>
                  </a:lnTo>
                  <a:lnTo>
                    <a:pt x="3182" y="50217"/>
                  </a:lnTo>
                  <a:lnTo>
                    <a:pt x="700" y="62969"/>
                  </a:lnTo>
                  <a:lnTo>
                    <a:pt x="0" y="75527"/>
                  </a:lnTo>
                  <a:lnTo>
                    <a:pt x="1120" y="87189"/>
                  </a:lnTo>
                  <a:lnTo>
                    <a:pt x="3819" y="97795"/>
                  </a:lnTo>
                  <a:lnTo>
                    <a:pt x="7763" y="107453"/>
                  </a:lnTo>
                  <a:lnTo>
                    <a:pt x="12651" y="116346"/>
                  </a:lnTo>
                  <a:lnTo>
                    <a:pt x="18710" y="124335"/>
                  </a:lnTo>
                  <a:lnTo>
                    <a:pt x="26665" y="130965"/>
                  </a:lnTo>
                  <a:lnTo>
                    <a:pt x="36750" y="136092"/>
                  </a:lnTo>
                  <a:lnTo>
                    <a:pt x="48438" y="139708"/>
                  </a:lnTo>
                  <a:lnTo>
                    <a:pt x="60741" y="141769"/>
                  </a:lnTo>
                  <a:lnTo>
                    <a:pt x="73012" y="142414"/>
                  </a:lnTo>
                  <a:lnTo>
                    <a:pt x="84995" y="141899"/>
                  </a:lnTo>
                  <a:lnTo>
                    <a:pt x="96641" y="140498"/>
                  </a:lnTo>
                  <a:lnTo>
                    <a:pt x="107984" y="138451"/>
                  </a:lnTo>
                  <a:lnTo>
                    <a:pt x="119017" y="135904"/>
                  </a:lnTo>
                  <a:lnTo>
                    <a:pt x="130964" y="132569"/>
                  </a:lnTo>
                  <a:lnTo>
                    <a:pt x="147113" y="127041"/>
                  </a:lnTo>
                  <a:lnTo>
                    <a:pt x="173010" y="1169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475647" y="357968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2867" y="11803"/>
                  </a:lnTo>
                  <a:lnTo>
                    <a:pt x="5009" y="23572"/>
                  </a:lnTo>
                  <a:lnTo>
                    <a:pt x="6612" y="36471"/>
                  </a:lnTo>
                  <a:lnTo>
                    <a:pt x="7793" y="50665"/>
                  </a:lnTo>
                  <a:lnTo>
                    <a:pt x="8642" y="66290"/>
                  </a:lnTo>
                  <a:lnTo>
                    <a:pt x="9239" y="83261"/>
                  </a:lnTo>
                  <a:lnTo>
                    <a:pt x="9653" y="101189"/>
                  </a:lnTo>
                  <a:lnTo>
                    <a:pt x="9938" y="119510"/>
                  </a:lnTo>
                  <a:lnTo>
                    <a:pt x="10131" y="137863"/>
                  </a:lnTo>
                  <a:lnTo>
                    <a:pt x="10262" y="156099"/>
                  </a:lnTo>
                  <a:lnTo>
                    <a:pt x="10350" y="174181"/>
                  </a:lnTo>
                  <a:lnTo>
                    <a:pt x="10414" y="192114"/>
                  </a:lnTo>
                  <a:lnTo>
                    <a:pt x="10626" y="209598"/>
                  </a:lnTo>
                  <a:lnTo>
                    <a:pt x="11301" y="226045"/>
                  </a:lnTo>
                  <a:lnTo>
                    <a:pt x="12568" y="241218"/>
                  </a:lnTo>
                  <a:lnTo>
                    <a:pt x="14241" y="255136"/>
                  </a:lnTo>
                  <a:lnTo>
                    <a:pt x="16077" y="269483"/>
                  </a:lnTo>
                  <a:lnTo>
                    <a:pt x="18238" y="287754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317720" y="389554"/>
              <a:ext cx="305327" cy="115814"/>
            </a:xfrm>
            <a:custGeom>
              <a:avLst/>
              <a:gdLst/>
              <a:ahLst/>
              <a:cxnLst/>
              <a:rect l="0" t="0" r="0" b="0"/>
              <a:pathLst>
                <a:path w="305327" h="115814">
                  <a:moveTo>
                    <a:pt x="305326" y="115813"/>
                  </a:moveTo>
                  <a:lnTo>
                    <a:pt x="299392" y="110013"/>
                  </a:lnTo>
                  <a:lnTo>
                    <a:pt x="293187" y="105089"/>
                  </a:lnTo>
                  <a:lnTo>
                    <a:pt x="286088" y="100586"/>
                  </a:lnTo>
                  <a:lnTo>
                    <a:pt x="277974" y="96365"/>
                  </a:lnTo>
                  <a:lnTo>
                    <a:pt x="268680" y="92352"/>
                  </a:lnTo>
                  <a:lnTo>
                    <a:pt x="258236" y="88490"/>
                  </a:lnTo>
                  <a:lnTo>
                    <a:pt x="246983" y="84738"/>
                  </a:lnTo>
                  <a:lnTo>
                    <a:pt x="235445" y="81062"/>
                  </a:lnTo>
                  <a:lnTo>
                    <a:pt x="223949" y="77440"/>
                  </a:lnTo>
                  <a:lnTo>
                    <a:pt x="212624" y="73854"/>
                  </a:lnTo>
                  <a:lnTo>
                    <a:pt x="201486" y="70294"/>
                  </a:lnTo>
                  <a:lnTo>
                    <a:pt x="190513" y="66750"/>
                  </a:lnTo>
                  <a:lnTo>
                    <a:pt x="179670" y="63217"/>
                  </a:lnTo>
                  <a:lnTo>
                    <a:pt x="168922" y="59692"/>
                  </a:lnTo>
                  <a:lnTo>
                    <a:pt x="158241" y="56173"/>
                  </a:lnTo>
                  <a:lnTo>
                    <a:pt x="147611" y="52656"/>
                  </a:lnTo>
                  <a:lnTo>
                    <a:pt x="137012" y="49142"/>
                  </a:lnTo>
                  <a:lnTo>
                    <a:pt x="126437" y="45630"/>
                  </a:lnTo>
                  <a:lnTo>
                    <a:pt x="115877" y="42118"/>
                  </a:lnTo>
                  <a:lnTo>
                    <a:pt x="105328" y="38607"/>
                  </a:lnTo>
                  <a:lnTo>
                    <a:pt x="94786" y="35097"/>
                  </a:lnTo>
                  <a:lnTo>
                    <a:pt x="84247" y="31587"/>
                  </a:lnTo>
                  <a:lnTo>
                    <a:pt x="73712" y="28077"/>
                  </a:lnTo>
                  <a:lnTo>
                    <a:pt x="63185" y="24567"/>
                  </a:lnTo>
                  <a:lnTo>
                    <a:pt x="52731" y="21016"/>
                  </a:lnTo>
                  <a:lnTo>
                    <a:pt x="41252" y="16890"/>
                  </a:lnTo>
                  <a:lnTo>
                    <a:pt x="25499" y="107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68538" y="937036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2000" y="36466"/>
                  </a:lnTo>
                  <a:lnTo>
                    <a:pt x="3687" y="50487"/>
                  </a:lnTo>
                  <a:lnTo>
                    <a:pt x="5355" y="65463"/>
                  </a:lnTo>
                  <a:lnTo>
                    <a:pt x="6768" y="81186"/>
                  </a:lnTo>
                  <a:lnTo>
                    <a:pt x="7866" y="97461"/>
                  </a:lnTo>
                  <a:lnTo>
                    <a:pt x="8677" y="114134"/>
                  </a:lnTo>
                  <a:lnTo>
                    <a:pt x="9256" y="131084"/>
                  </a:lnTo>
                  <a:lnTo>
                    <a:pt x="9662" y="148227"/>
                  </a:lnTo>
                  <a:lnTo>
                    <a:pt x="9941" y="165502"/>
                  </a:lnTo>
                  <a:lnTo>
                    <a:pt x="10137" y="182856"/>
                  </a:lnTo>
                  <a:lnTo>
                    <a:pt x="10440" y="199935"/>
                  </a:lnTo>
                  <a:lnTo>
                    <a:pt x="11176" y="216103"/>
                  </a:lnTo>
                  <a:lnTo>
                    <a:pt x="12484" y="231080"/>
                  </a:lnTo>
                  <a:lnTo>
                    <a:pt x="14185" y="244667"/>
                  </a:lnTo>
                  <a:lnTo>
                    <a:pt x="16042" y="258010"/>
                  </a:lnTo>
                  <a:lnTo>
                    <a:pt x="18222" y="273399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31668" y="1010735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243883" y="2934"/>
                  </a:lnTo>
                  <a:lnTo>
                    <a:pt x="235536" y="5716"/>
                  </a:lnTo>
                  <a:lnTo>
                    <a:pt x="226833" y="8616"/>
                  </a:lnTo>
                  <a:lnTo>
                    <a:pt x="217539" y="11656"/>
                  </a:lnTo>
                  <a:lnTo>
                    <a:pt x="207395" y="14821"/>
                  </a:lnTo>
                  <a:lnTo>
                    <a:pt x="196346" y="18085"/>
                  </a:lnTo>
                  <a:lnTo>
                    <a:pt x="184333" y="21423"/>
                  </a:lnTo>
                  <a:lnTo>
                    <a:pt x="171215" y="24815"/>
                  </a:lnTo>
                  <a:lnTo>
                    <a:pt x="157024" y="28243"/>
                  </a:lnTo>
                  <a:lnTo>
                    <a:pt x="142088" y="31698"/>
                  </a:lnTo>
                  <a:lnTo>
                    <a:pt x="126918" y="35171"/>
                  </a:lnTo>
                  <a:lnTo>
                    <a:pt x="111827" y="38655"/>
                  </a:lnTo>
                  <a:lnTo>
                    <a:pt x="96933" y="42148"/>
                  </a:lnTo>
                  <a:lnTo>
                    <a:pt x="82246" y="45646"/>
                  </a:lnTo>
                  <a:lnTo>
                    <a:pt x="67750" y="49144"/>
                  </a:lnTo>
                  <a:lnTo>
                    <a:pt x="53819" y="52488"/>
                  </a:lnTo>
                  <a:lnTo>
                    <a:pt x="39749" y="55709"/>
                  </a:lnTo>
                  <a:lnTo>
                    <a:pt x="23187" y="5909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73823" y="915979"/>
              <a:ext cx="263214" cy="288295"/>
            </a:xfrm>
            <a:custGeom>
              <a:avLst/>
              <a:gdLst/>
              <a:ahLst/>
              <a:cxnLst/>
              <a:rect l="0" t="0" r="0" b="0"/>
              <a:pathLst>
                <a:path w="263214" h="288295">
                  <a:moveTo>
                    <a:pt x="0" y="0"/>
                  </a:moveTo>
                  <a:lnTo>
                    <a:pt x="0" y="14601"/>
                  </a:lnTo>
                  <a:lnTo>
                    <a:pt x="0" y="27872"/>
                  </a:lnTo>
                  <a:lnTo>
                    <a:pt x="0" y="41078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0" y="83657"/>
                  </a:lnTo>
                  <a:lnTo>
                    <a:pt x="0" y="99249"/>
                  </a:lnTo>
                  <a:lnTo>
                    <a:pt x="0" y="115395"/>
                  </a:lnTo>
                  <a:lnTo>
                    <a:pt x="5" y="131955"/>
                  </a:lnTo>
                  <a:lnTo>
                    <a:pt x="178" y="148650"/>
                  </a:lnTo>
                  <a:lnTo>
                    <a:pt x="826" y="165084"/>
                  </a:lnTo>
                  <a:lnTo>
                    <a:pt x="2075" y="181067"/>
                  </a:lnTo>
                  <a:lnTo>
                    <a:pt x="3727" y="196749"/>
                  </a:lnTo>
                  <a:lnTo>
                    <a:pt x="5376" y="212505"/>
                  </a:lnTo>
                  <a:lnTo>
                    <a:pt x="6783" y="228544"/>
                  </a:lnTo>
                  <a:lnTo>
                    <a:pt x="8049" y="244588"/>
                  </a:lnTo>
                  <a:lnTo>
                    <a:pt x="9505" y="259988"/>
                  </a:lnTo>
                  <a:lnTo>
                    <a:pt x="11313" y="274346"/>
                  </a:lnTo>
                  <a:lnTo>
                    <a:pt x="12697" y="284983"/>
                  </a:lnTo>
                  <a:lnTo>
                    <a:pt x="12882" y="288294"/>
                  </a:lnTo>
                  <a:lnTo>
                    <a:pt x="12523" y="284918"/>
                  </a:lnTo>
                  <a:lnTo>
                    <a:pt x="11890" y="277072"/>
                  </a:lnTo>
                  <a:lnTo>
                    <a:pt x="10828" y="266966"/>
                  </a:lnTo>
                  <a:lnTo>
                    <a:pt x="9258" y="255961"/>
                  </a:lnTo>
                  <a:lnTo>
                    <a:pt x="7536" y="244554"/>
                  </a:lnTo>
                  <a:lnTo>
                    <a:pt x="6362" y="232711"/>
                  </a:lnTo>
                  <a:lnTo>
                    <a:pt x="6091" y="220392"/>
                  </a:lnTo>
                  <a:lnTo>
                    <a:pt x="6739" y="207802"/>
                  </a:lnTo>
                  <a:lnTo>
                    <a:pt x="8170" y="195328"/>
                  </a:lnTo>
                  <a:lnTo>
                    <a:pt x="10218" y="183197"/>
                  </a:lnTo>
                  <a:lnTo>
                    <a:pt x="13051" y="171776"/>
                  </a:lnTo>
                  <a:lnTo>
                    <a:pt x="17155" y="161636"/>
                  </a:lnTo>
                  <a:lnTo>
                    <a:pt x="22688" y="152982"/>
                  </a:lnTo>
                  <a:lnTo>
                    <a:pt x="29351" y="146172"/>
                  </a:lnTo>
                  <a:lnTo>
                    <a:pt x="36587" y="141871"/>
                  </a:lnTo>
                  <a:lnTo>
                    <a:pt x="44004" y="140207"/>
                  </a:lnTo>
                  <a:lnTo>
                    <a:pt x="51253" y="141021"/>
                  </a:lnTo>
                  <a:lnTo>
                    <a:pt x="57961" y="144142"/>
                  </a:lnTo>
                  <a:lnTo>
                    <a:pt x="63990" y="149238"/>
                  </a:lnTo>
                  <a:lnTo>
                    <a:pt x="69545" y="155893"/>
                  </a:lnTo>
                  <a:lnTo>
                    <a:pt x="75051" y="163713"/>
                  </a:lnTo>
                  <a:lnTo>
                    <a:pt x="80756" y="172378"/>
                  </a:lnTo>
                  <a:lnTo>
                    <a:pt x="86574" y="181803"/>
                  </a:lnTo>
                  <a:lnTo>
                    <a:pt x="92181" y="192114"/>
                  </a:lnTo>
                  <a:lnTo>
                    <a:pt x="97393" y="203311"/>
                  </a:lnTo>
                  <a:lnTo>
                    <a:pt x="102029" y="215272"/>
                  </a:lnTo>
                  <a:lnTo>
                    <a:pt x="105837" y="227833"/>
                  </a:lnTo>
                  <a:lnTo>
                    <a:pt x="108780" y="240809"/>
                  </a:lnTo>
                  <a:lnTo>
                    <a:pt x="111473" y="252924"/>
                  </a:lnTo>
                  <a:lnTo>
                    <a:pt x="114921" y="260676"/>
                  </a:lnTo>
                  <a:lnTo>
                    <a:pt x="118976" y="262198"/>
                  </a:lnTo>
                  <a:lnTo>
                    <a:pt x="122895" y="259357"/>
                  </a:lnTo>
                  <a:lnTo>
                    <a:pt x="126743" y="253952"/>
                  </a:lnTo>
                  <a:lnTo>
                    <a:pt x="130927" y="247292"/>
                  </a:lnTo>
                  <a:lnTo>
                    <a:pt x="135663" y="240130"/>
                  </a:lnTo>
                  <a:lnTo>
                    <a:pt x="141124" y="232987"/>
                  </a:lnTo>
                  <a:lnTo>
                    <a:pt x="147534" y="226319"/>
                  </a:lnTo>
                  <a:lnTo>
                    <a:pt x="154917" y="220302"/>
                  </a:lnTo>
                  <a:lnTo>
                    <a:pt x="163143" y="214746"/>
                  </a:lnTo>
                  <a:lnTo>
                    <a:pt x="172034" y="209237"/>
                  </a:lnTo>
                  <a:lnTo>
                    <a:pt x="181415" y="203523"/>
                  </a:lnTo>
                  <a:lnTo>
                    <a:pt x="190983" y="197529"/>
                  </a:lnTo>
                  <a:lnTo>
                    <a:pt x="200327" y="191271"/>
                  </a:lnTo>
                  <a:lnTo>
                    <a:pt x="209219" y="184793"/>
                  </a:lnTo>
                  <a:lnTo>
                    <a:pt x="216985" y="177985"/>
                  </a:lnTo>
                  <a:lnTo>
                    <a:pt x="222458" y="170582"/>
                  </a:lnTo>
                  <a:lnTo>
                    <a:pt x="225198" y="162505"/>
                  </a:lnTo>
                  <a:lnTo>
                    <a:pt x="225086" y="154302"/>
                  </a:lnTo>
                  <a:lnTo>
                    <a:pt x="221977" y="147015"/>
                  </a:lnTo>
                  <a:lnTo>
                    <a:pt x="216113" y="141160"/>
                  </a:lnTo>
                  <a:lnTo>
                    <a:pt x="208144" y="136910"/>
                  </a:lnTo>
                  <a:lnTo>
                    <a:pt x="198911" y="134349"/>
                  </a:lnTo>
                  <a:lnTo>
                    <a:pt x="189014" y="133339"/>
                  </a:lnTo>
                  <a:lnTo>
                    <a:pt x="178952" y="133761"/>
                  </a:lnTo>
                  <a:lnTo>
                    <a:pt x="169204" y="135624"/>
                  </a:lnTo>
                  <a:lnTo>
                    <a:pt x="159990" y="138801"/>
                  </a:lnTo>
                  <a:lnTo>
                    <a:pt x="151482" y="143219"/>
                  </a:lnTo>
                  <a:lnTo>
                    <a:pt x="143906" y="148932"/>
                  </a:lnTo>
                  <a:lnTo>
                    <a:pt x="137292" y="155854"/>
                  </a:lnTo>
                  <a:lnTo>
                    <a:pt x="131679" y="163942"/>
                  </a:lnTo>
                  <a:lnTo>
                    <a:pt x="127198" y="173274"/>
                  </a:lnTo>
                  <a:lnTo>
                    <a:pt x="123816" y="183770"/>
                  </a:lnTo>
                  <a:lnTo>
                    <a:pt x="121526" y="195072"/>
                  </a:lnTo>
                  <a:lnTo>
                    <a:pt x="120430" y="206650"/>
                  </a:lnTo>
                  <a:lnTo>
                    <a:pt x="120474" y="218171"/>
                  </a:lnTo>
                  <a:lnTo>
                    <a:pt x="121638" y="229347"/>
                  </a:lnTo>
                  <a:lnTo>
                    <a:pt x="124014" y="239851"/>
                  </a:lnTo>
                  <a:lnTo>
                    <a:pt x="127542" y="249577"/>
                  </a:lnTo>
                  <a:lnTo>
                    <a:pt x="132199" y="258430"/>
                  </a:lnTo>
                  <a:lnTo>
                    <a:pt x="138074" y="266238"/>
                  </a:lnTo>
                  <a:lnTo>
                    <a:pt x="145100" y="273002"/>
                  </a:lnTo>
                  <a:lnTo>
                    <a:pt x="153089" y="278546"/>
                  </a:lnTo>
                  <a:lnTo>
                    <a:pt x="161821" y="282448"/>
                  </a:lnTo>
                  <a:lnTo>
                    <a:pt x="171102" y="284624"/>
                  </a:lnTo>
                  <a:lnTo>
                    <a:pt x="180773" y="285119"/>
                  </a:lnTo>
                  <a:lnTo>
                    <a:pt x="190717" y="283939"/>
                  </a:lnTo>
                  <a:lnTo>
                    <a:pt x="200846" y="281258"/>
                  </a:lnTo>
                  <a:lnTo>
                    <a:pt x="210935" y="277357"/>
                  </a:lnTo>
                  <a:lnTo>
                    <a:pt x="220636" y="272531"/>
                  </a:lnTo>
                  <a:lnTo>
                    <a:pt x="229782" y="267040"/>
                  </a:lnTo>
                  <a:lnTo>
                    <a:pt x="238086" y="261384"/>
                  </a:lnTo>
                  <a:lnTo>
                    <a:pt x="245872" y="255755"/>
                  </a:lnTo>
                  <a:lnTo>
                    <a:pt x="253819" y="249665"/>
                  </a:lnTo>
                  <a:lnTo>
                    <a:pt x="263213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116020" y="1036870"/>
              <a:ext cx="115815" cy="131794"/>
            </a:xfrm>
            <a:custGeom>
              <a:avLst/>
              <a:gdLst/>
              <a:ahLst/>
              <a:cxnLst/>
              <a:rect l="0" t="0" r="0" b="0"/>
              <a:pathLst>
                <a:path w="115815" h="131794">
                  <a:moveTo>
                    <a:pt x="0" y="26508"/>
                  </a:moveTo>
                  <a:lnTo>
                    <a:pt x="67" y="38176"/>
                  </a:lnTo>
                  <a:lnTo>
                    <a:pt x="707" y="48665"/>
                  </a:lnTo>
                  <a:lnTo>
                    <a:pt x="2004" y="58966"/>
                  </a:lnTo>
                  <a:lnTo>
                    <a:pt x="3864" y="69268"/>
                  </a:lnTo>
                  <a:lnTo>
                    <a:pt x="6180" y="79611"/>
                  </a:lnTo>
                  <a:lnTo>
                    <a:pt x="8851" y="89930"/>
                  </a:lnTo>
                  <a:lnTo>
                    <a:pt x="11929" y="97729"/>
                  </a:lnTo>
                  <a:lnTo>
                    <a:pt x="14838" y="99870"/>
                  </a:lnTo>
                  <a:lnTo>
                    <a:pt x="16434" y="97324"/>
                  </a:lnTo>
                  <a:lnTo>
                    <a:pt x="16618" y="91726"/>
                  </a:lnTo>
                  <a:lnTo>
                    <a:pt x="15848" y="84089"/>
                  </a:lnTo>
                  <a:lnTo>
                    <a:pt x="14743" y="74837"/>
                  </a:lnTo>
                  <a:lnTo>
                    <a:pt x="13683" y="64282"/>
                  </a:lnTo>
                  <a:lnTo>
                    <a:pt x="12975" y="52885"/>
                  </a:lnTo>
                  <a:lnTo>
                    <a:pt x="12951" y="41217"/>
                  </a:lnTo>
                  <a:lnTo>
                    <a:pt x="13723" y="29635"/>
                  </a:lnTo>
                  <a:lnTo>
                    <a:pt x="15546" y="18922"/>
                  </a:lnTo>
                  <a:lnTo>
                    <a:pt x="18896" y="10322"/>
                  </a:lnTo>
                  <a:lnTo>
                    <a:pt x="23888" y="4328"/>
                  </a:lnTo>
                  <a:lnTo>
                    <a:pt x="30170" y="932"/>
                  </a:lnTo>
                  <a:lnTo>
                    <a:pt x="37142" y="0"/>
                  </a:lnTo>
                  <a:lnTo>
                    <a:pt x="44379" y="1189"/>
                  </a:lnTo>
                  <a:lnTo>
                    <a:pt x="51505" y="4221"/>
                  </a:lnTo>
                  <a:lnTo>
                    <a:pt x="58130" y="8980"/>
                  </a:lnTo>
                  <a:lnTo>
                    <a:pt x="64103" y="15246"/>
                  </a:lnTo>
                  <a:lnTo>
                    <a:pt x="69621" y="22721"/>
                  </a:lnTo>
                  <a:lnTo>
                    <a:pt x="75101" y="31106"/>
                  </a:lnTo>
                  <a:lnTo>
                    <a:pt x="80790" y="40153"/>
                  </a:lnTo>
                  <a:lnTo>
                    <a:pt x="86596" y="49668"/>
                  </a:lnTo>
                  <a:lnTo>
                    <a:pt x="92195" y="59508"/>
                  </a:lnTo>
                  <a:lnTo>
                    <a:pt x="97403" y="69566"/>
                  </a:lnTo>
                  <a:lnTo>
                    <a:pt x="102051" y="79703"/>
                  </a:lnTo>
                  <a:lnTo>
                    <a:pt x="106363" y="90935"/>
                  </a:lnTo>
                  <a:lnTo>
                    <a:pt x="110716" y="106486"/>
                  </a:lnTo>
                  <a:lnTo>
                    <a:pt x="115814" y="1317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242362" y="1010735"/>
              <a:ext cx="111928" cy="154826"/>
            </a:xfrm>
            <a:custGeom>
              <a:avLst/>
              <a:gdLst/>
              <a:ahLst/>
              <a:cxnLst/>
              <a:rect l="0" t="0" r="0" b="0"/>
              <a:pathLst>
                <a:path w="111928" h="154826">
                  <a:moveTo>
                    <a:pt x="0" y="0"/>
                  </a:moveTo>
                  <a:lnTo>
                    <a:pt x="2800" y="8869"/>
                  </a:lnTo>
                  <a:lnTo>
                    <a:pt x="4302" y="17855"/>
                  </a:lnTo>
                  <a:lnTo>
                    <a:pt x="4617" y="27851"/>
                  </a:lnTo>
                  <a:lnTo>
                    <a:pt x="4284" y="38831"/>
                  </a:lnTo>
                  <a:lnTo>
                    <a:pt x="4113" y="50643"/>
                  </a:lnTo>
                  <a:lnTo>
                    <a:pt x="4550" y="63097"/>
                  </a:lnTo>
                  <a:lnTo>
                    <a:pt x="5692" y="75862"/>
                  </a:lnTo>
                  <a:lnTo>
                    <a:pt x="7462" y="88494"/>
                  </a:lnTo>
                  <a:lnTo>
                    <a:pt x="9736" y="100758"/>
                  </a:lnTo>
                  <a:lnTo>
                    <a:pt x="12553" y="112448"/>
                  </a:lnTo>
                  <a:lnTo>
                    <a:pt x="16114" y="123305"/>
                  </a:lnTo>
                  <a:lnTo>
                    <a:pt x="20474" y="133262"/>
                  </a:lnTo>
                  <a:lnTo>
                    <a:pt x="25706" y="141931"/>
                  </a:lnTo>
                  <a:lnTo>
                    <a:pt x="31973" y="148551"/>
                  </a:lnTo>
                  <a:lnTo>
                    <a:pt x="39262" y="152883"/>
                  </a:lnTo>
                  <a:lnTo>
                    <a:pt x="47258" y="154825"/>
                  </a:lnTo>
                  <a:lnTo>
                    <a:pt x="55464" y="154167"/>
                  </a:lnTo>
                  <a:lnTo>
                    <a:pt x="63568" y="151057"/>
                  </a:lnTo>
                  <a:lnTo>
                    <a:pt x="71296" y="145903"/>
                  </a:lnTo>
                  <a:lnTo>
                    <a:pt x="78332" y="139173"/>
                  </a:lnTo>
                  <a:lnTo>
                    <a:pt x="84580" y="131283"/>
                  </a:lnTo>
                  <a:lnTo>
                    <a:pt x="90115" y="122566"/>
                  </a:lnTo>
                  <a:lnTo>
                    <a:pt x="95074" y="113271"/>
                  </a:lnTo>
                  <a:lnTo>
                    <a:pt x="99595" y="103573"/>
                  </a:lnTo>
                  <a:lnTo>
                    <a:pt x="103633" y="93435"/>
                  </a:lnTo>
                  <a:lnTo>
                    <a:pt x="106974" y="82637"/>
                  </a:lnTo>
                  <a:lnTo>
                    <a:pt x="109552" y="71118"/>
                  </a:lnTo>
                  <a:lnTo>
                    <a:pt x="111258" y="59177"/>
                  </a:lnTo>
                  <a:lnTo>
                    <a:pt x="111927" y="46005"/>
                  </a:lnTo>
                  <a:lnTo>
                    <a:pt x="110499" y="2820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89761" y="1033751"/>
              <a:ext cx="200043" cy="113856"/>
            </a:xfrm>
            <a:custGeom>
              <a:avLst/>
              <a:gdLst/>
              <a:ahLst/>
              <a:cxnLst/>
              <a:rect l="0" t="0" r="0" b="0"/>
              <a:pathLst>
                <a:path w="200043" h="113856">
                  <a:moveTo>
                    <a:pt x="0" y="29627"/>
                  </a:moveTo>
                  <a:lnTo>
                    <a:pt x="2867" y="38495"/>
                  </a:lnTo>
                  <a:lnTo>
                    <a:pt x="5009" y="47482"/>
                  </a:lnTo>
                  <a:lnTo>
                    <a:pt x="6617" y="57473"/>
                  </a:lnTo>
                  <a:lnTo>
                    <a:pt x="7970" y="68281"/>
                  </a:lnTo>
                  <a:lnTo>
                    <a:pt x="9467" y="79444"/>
                  </a:lnTo>
                  <a:lnTo>
                    <a:pt x="11321" y="90580"/>
                  </a:lnTo>
                  <a:lnTo>
                    <a:pt x="13662" y="99115"/>
                  </a:lnTo>
                  <a:lnTo>
                    <a:pt x="15944" y="101883"/>
                  </a:lnTo>
                  <a:lnTo>
                    <a:pt x="17112" y="99765"/>
                  </a:lnTo>
                  <a:lnTo>
                    <a:pt x="17032" y="94432"/>
                  </a:lnTo>
                  <a:lnTo>
                    <a:pt x="16103" y="86954"/>
                  </a:lnTo>
                  <a:lnTo>
                    <a:pt x="14902" y="77797"/>
                  </a:lnTo>
                  <a:lnTo>
                    <a:pt x="13788" y="67305"/>
                  </a:lnTo>
                  <a:lnTo>
                    <a:pt x="13217" y="56117"/>
                  </a:lnTo>
                  <a:lnTo>
                    <a:pt x="13819" y="45120"/>
                  </a:lnTo>
                  <a:lnTo>
                    <a:pt x="15824" y="34801"/>
                  </a:lnTo>
                  <a:lnTo>
                    <a:pt x="19291" y="25751"/>
                  </a:lnTo>
                  <a:lnTo>
                    <a:pt x="24283" y="18805"/>
                  </a:lnTo>
                  <a:lnTo>
                    <a:pt x="30673" y="14217"/>
                  </a:lnTo>
                  <a:lnTo>
                    <a:pt x="38046" y="11917"/>
                  </a:lnTo>
                  <a:lnTo>
                    <a:pt x="45825" y="11794"/>
                  </a:lnTo>
                  <a:lnTo>
                    <a:pt x="53638" y="13563"/>
                  </a:lnTo>
                  <a:lnTo>
                    <a:pt x="61169" y="17001"/>
                  </a:lnTo>
                  <a:lnTo>
                    <a:pt x="68072" y="22039"/>
                  </a:lnTo>
                  <a:lnTo>
                    <a:pt x="74247" y="28462"/>
                  </a:lnTo>
                  <a:lnTo>
                    <a:pt x="80307" y="34722"/>
                  </a:lnTo>
                  <a:lnTo>
                    <a:pt x="86985" y="37349"/>
                  </a:lnTo>
                  <a:lnTo>
                    <a:pt x="93558" y="35034"/>
                  </a:lnTo>
                  <a:lnTo>
                    <a:pt x="99143" y="29715"/>
                  </a:lnTo>
                  <a:lnTo>
                    <a:pt x="104189" y="22969"/>
                  </a:lnTo>
                  <a:lnTo>
                    <a:pt x="109646" y="16042"/>
                  </a:lnTo>
                  <a:lnTo>
                    <a:pt x="116010" y="9585"/>
                  </a:lnTo>
                  <a:lnTo>
                    <a:pt x="123190" y="4269"/>
                  </a:lnTo>
                  <a:lnTo>
                    <a:pt x="130751" y="978"/>
                  </a:lnTo>
                  <a:lnTo>
                    <a:pt x="138379" y="0"/>
                  </a:lnTo>
                  <a:lnTo>
                    <a:pt x="145935" y="1444"/>
                  </a:lnTo>
                  <a:lnTo>
                    <a:pt x="153377" y="5520"/>
                  </a:lnTo>
                  <a:lnTo>
                    <a:pt x="160707" y="12070"/>
                  </a:lnTo>
                  <a:lnTo>
                    <a:pt x="167779" y="20515"/>
                  </a:lnTo>
                  <a:lnTo>
                    <a:pt x="174308" y="30075"/>
                  </a:lnTo>
                  <a:lnTo>
                    <a:pt x="180179" y="40200"/>
                  </a:lnTo>
                  <a:lnTo>
                    <a:pt x="185291" y="50709"/>
                  </a:lnTo>
                  <a:lnTo>
                    <a:pt x="189974" y="63042"/>
                  </a:lnTo>
                  <a:lnTo>
                    <a:pt x="194637" y="81625"/>
                  </a:lnTo>
                  <a:lnTo>
                    <a:pt x="200042" y="113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630269" y="831751"/>
            <a:ext cx="696530" cy="314507"/>
            <a:chOff x="1630269" y="831751"/>
            <a:chExt cx="696530" cy="314507"/>
          </a:xfrm>
        </p:grpSpPr>
        <p:sp>
          <p:nvSpPr>
            <p:cNvPr id="53" name="Freeform 52"/>
            <p:cNvSpPr/>
            <p:nvPr/>
          </p:nvSpPr>
          <p:spPr>
            <a:xfrm>
              <a:off x="1630269" y="999187"/>
              <a:ext cx="149048" cy="147071"/>
            </a:xfrm>
            <a:custGeom>
              <a:avLst/>
              <a:gdLst/>
              <a:ahLst/>
              <a:cxnLst/>
              <a:rect l="0" t="0" r="0" b="0"/>
              <a:pathLst>
                <a:path w="149048" h="147071">
                  <a:moveTo>
                    <a:pt x="22705" y="53662"/>
                  </a:moveTo>
                  <a:lnTo>
                    <a:pt x="34373" y="53595"/>
                  </a:lnTo>
                  <a:lnTo>
                    <a:pt x="44862" y="52955"/>
                  </a:lnTo>
                  <a:lnTo>
                    <a:pt x="55163" y="51658"/>
                  </a:lnTo>
                  <a:lnTo>
                    <a:pt x="65465" y="49799"/>
                  </a:lnTo>
                  <a:lnTo>
                    <a:pt x="75808" y="47482"/>
                  </a:lnTo>
                  <a:lnTo>
                    <a:pt x="86179" y="44807"/>
                  </a:lnTo>
                  <a:lnTo>
                    <a:pt x="95917" y="41537"/>
                  </a:lnTo>
                  <a:lnTo>
                    <a:pt x="103781" y="37134"/>
                  </a:lnTo>
                  <a:lnTo>
                    <a:pt x="109239" y="31401"/>
                  </a:lnTo>
                  <a:lnTo>
                    <a:pt x="112086" y="24772"/>
                  </a:lnTo>
                  <a:lnTo>
                    <a:pt x="112109" y="18091"/>
                  </a:lnTo>
                  <a:lnTo>
                    <a:pt x="109488" y="11869"/>
                  </a:lnTo>
                  <a:lnTo>
                    <a:pt x="104509" y="6576"/>
                  </a:lnTo>
                  <a:lnTo>
                    <a:pt x="97371" y="2785"/>
                  </a:lnTo>
                  <a:lnTo>
                    <a:pt x="88398" y="651"/>
                  </a:lnTo>
                  <a:lnTo>
                    <a:pt x="78141" y="0"/>
                  </a:lnTo>
                  <a:lnTo>
                    <a:pt x="67274" y="535"/>
                  </a:lnTo>
                  <a:lnTo>
                    <a:pt x="56238" y="1972"/>
                  </a:lnTo>
                  <a:lnTo>
                    <a:pt x="45560" y="4391"/>
                  </a:lnTo>
                  <a:lnTo>
                    <a:pt x="35922" y="8215"/>
                  </a:lnTo>
                  <a:lnTo>
                    <a:pt x="27591" y="13569"/>
                  </a:lnTo>
                  <a:lnTo>
                    <a:pt x="20489" y="20452"/>
                  </a:lnTo>
                  <a:lnTo>
                    <a:pt x="14394" y="28900"/>
                  </a:lnTo>
                  <a:lnTo>
                    <a:pt x="9077" y="38766"/>
                  </a:lnTo>
                  <a:lnTo>
                    <a:pt x="4655" y="49629"/>
                  </a:lnTo>
                  <a:lnTo>
                    <a:pt x="1580" y="60905"/>
                  </a:lnTo>
                  <a:lnTo>
                    <a:pt x="0" y="72219"/>
                  </a:lnTo>
                  <a:lnTo>
                    <a:pt x="91" y="83255"/>
                  </a:lnTo>
                  <a:lnTo>
                    <a:pt x="2205" y="93665"/>
                  </a:lnTo>
                  <a:lnTo>
                    <a:pt x="6334" y="103331"/>
                  </a:lnTo>
                  <a:lnTo>
                    <a:pt x="12192" y="112314"/>
                  </a:lnTo>
                  <a:lnTo>
                    <a:pt x="19405" y="120742"/>
                  </a:lnTo>
                  <a:lnTo>
                    <a:pt x="27621" y="128736"/>
                  </a:lnTo>
                  <a:lnTo>
                    <a:pt x="36559" y="135920"/>
                  </a:lnTo>
                  <a:lnTo>
                    <a:pt x="46003" y="141462"/>
                  </a:lnTo>
                  <a:lnTo>
                    <a:pt x="55796" y="145039"/>
                  </a:lnTo>
                  <a:lnTo>
                    <a:pt x="65828" y="146796"/>
                  </a:lnTo>
                  <a:lnTo>
                    <a:pt x="76023" y="147070"/>
                  </a:lnTo>
                  <a:lnTo>
                    <a:pt x="86323" y="146213"/>
                  </a:lnTo>
                  <a:lnTo>
                    <a:pt x="96528" y="144370"/>
                  </a:lnTo>
                  <a:lnTo>
                    <a:pt x="106308" y="141471"/>
                  </a:lnTo>
                  <a:lnTo>
                    <a:pt x="115508" y="137572"/>
                  </a:lnTo>
                  <a:lnTo>
                    <a:pt x="123848" y="133141"/>
                  </a:lnTo>
                  <a:lnTo>
                    <a:pt x="131661" y="128543"/>
                  </a:lnTo>
                  <a:lnTo>
                    <a:pt x="139632" y="123374"/>
                  </a:lnTo>
                  <a:lnTo>
                    <a:pt x="149047" y="1168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799368" y="979150"/>
              <a:ext cx="137876" cy="129322"/>
            </a:xfrm>
            <a:custGeom>
              <a:avLst/>
              <a:gdLst/>
              <a:ahLst/>
              <a:cxnLst/>
              <a:rect l="0" t="0" r="0" b="0"/>
              <a:pathLst>
                <a:path w="137876" h="129322">
                  <a:moveTo>
                    <a:pt x="11533" y="63171"/>
                  </a:moveTo>
                  <a:lnTo>
                    <a:pt x="14467" y="71972"/>
                  </a:lnTo>
                  <a:lnTo>
                    <a:pt x="17249" y="80319"/>
                  </a:lnTo>
                  <a:lnTo>
                    <a:pt x="20149" y="89018"/>
                  </a:lnTo>
                  <a:lnTo>
                    <a:pt x="23189" y="98138"/>
                  </a:lnTo>
                  <a:lnTo>
                    <a:pt x="26354" y="107633"/>
                  </a:lnTo>
                  <a:lnTo>
                    <a:pt x="29580" y="117376"/>
                  </a:lnTo>
                  <a:lnTo>
                    <a:pt x="31503" y="125533"/>
                  </a:lnTo>
                  <a:lnTo>
                    <a:pt x="30793" y="129321"/>
                  </a:lnTo>
                  <a:lnTo>
                    <a:pt x="28511" y="128608"/>
                  </a:lnTo>
                  <a:lnTo>
                    <a:pt x="25498" y="124543"/>
                  </a:lnTo>
                  <a:lnTo>
                    <a:pt x="22163" y="118065"/>
                  </a:lnTo>
                  <a:lnTo>
                    <a:pt x="18694" y="109649"/>
                  </a:lnTo>
                  <a:lnTo>
                    <a:pt x="15173" y="99682"/>
                  </a:lnTo>
                  <a:lnTo>
                    <a:pt x="11638" y="88692"/>
                  </a:lnTo>
                  <a:lnTo>
                    <a:pt x="8103" y="77302"/>
                  </a:lnTo>
                  <a:lnTo>
                    <a:pt x="4585" y="65896"/>
                  </a:lnTo>
                  <a:lnTo>
                    <a:pt x="1577" y="54792"/>
                  </a:lnTo>
                  <a:lnTo>
                    <a:pt x="0" y="44334"/>
                  </a:lnTo>
                  <a:lnTo>
                    <a:pt x="255" y="34642"/>
                  </a:lnTo>
                  <a:lnTo>
                    <a:pt x="2735" y="25981"/>
                  </a:lnTo>
                  <a:lnTo>
                    <a:pt x="8056" y="18833"/>
                  </a:lnTo>
                  <a:lnTo>
                    <a:pt x="16267" y="13321"/>
                  </a:lnTo>
                  <a:lnTo>
                    <a:pt x="26814" y="9262"/>
                  </a:lnTo>
                  <a:lnTo>
                    <a:pt x="38858" y="6363"/>
                  </a:lnTo>
                  <a:lnTo>
                    <a:pt x="51760" y="4335"/>
                  </a:lnTo>
                  <a:lnTo>
                    <a:pt x="65111" y="2933"/>
                  </a:lnTo>
                  <a:lnTo>
                    <a:pt x="80265" y="1823"/>
                  </a:lnTo>
                  <a:lnTo>
                    <a:pt x="101894" y="901"/>
                  </a:lnTo>
                  <a:lnTo>
                    <a:pt x="13787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952458" y="1008755"/>
              <a:ext cx="205885" cy="127965"/>
            </a:xfrm>
            <a:custGeom>
              <a:avLst/>
              <a:gdLst/>
              <a:ahLst/>
              <a:cxnLst/>
              <a:rect l="0" t="0" r="0" b="0"/>
              <a:pathLst>
                <a:path w="205885" h="127965">
                  <a:moveTo>
                    <a:pt x="100599" y="54623"/>
                  </a:moveTo>
                  <a:lnTo>
                    <a:pt x="97598" y="43022"/>
                  </a:lnTo>
                  <a:lnTo>
                    <a:pt x="94175" y="33173"/>
                  </a:lnTo>
                  <a:lnTo>
                    <a:pt x="89970" y="24177"/>
                  </a:lnTo>
                  <a:lnTo>
                    <a:pt x="84725" y="16081"/>
                  </a:lnTo>
                  <a:lnTo>
                    <a:pt x="77946" y="9350"/>
                  </a:lnTo>
                  <a:lnTo>
                    <a:pt x="69518" y="4148"/>
                  </a:lnTo>
                  <a:lnTo>
                    <a:pt x="59951" y="813"/>
                  </a:lnTo>
                  <a:lnTo>
                    <a:pt x="50157" y="0"/>
                  </a:lnTo>
                  <a:lnTo>
                    <a:pt x="40692" y="1827"/>
                  </a:lnTo>
                  <a:lnTo>
                    <a:pt x="31900" y="5969"/>
                  </a:lnTo>
                  <a:lnTo>
                    <a:pt x="24076" y="11946"/>
                  </a:lnTo>
                  <a:lnTo>
                    <a:pt x="17267" y="19299"/>
                  </a:lnTo>
                  <a:lnTo>
                    <a:pt x="11510" y="27808"/>
                  </a:lnTo>
                  <a:lnTo>
                    <a:pt x="6925" y="37488"/>
                  </a:lnTo>
                  <a:lnTo>
                    <a:pt x="3471" y="48250"/>
                  </a:lnTo>
                  <a:lnTo>
                    <a:pt x="1131" y="59746"/>
                  </a:lnTo>
                  <a:lnTo>
                    <a:pt x="0" y="71461"/>
                  </a:lnTo>
                  <a:lnTo>
                    <a:pt x="26" y="83074"/>
                  </a:lnTo>
                  <a:lnTo>
                    <a:pt x="1347" y="94142"/>
                  </a:lnTo>
                  <a:lnTo>
                    <a:pt x="4361" y="104043"/>
                  </a:lnTo>
                  <a:lnTo>
                    <a:pt x="9131" y="112541"/>
                  </a:lnTo>
                  <a:lnTo>
                    <a:pt x="15436" y="119416"/>
                  </a:lnTo>
                  <a:lnTo>
                    <a:pt x="22955" y="124293"/>
                  </a:lnTo>
                  <a:lnTo>
                    <a:pt x="31378" y="127158"/>
                  </a:lnTo>
                  <a:lnTo>
                    <a:pt x="40285" y="127964"/>
                  </a:lnTo>
                  <a:lnTo>
                    <a:pt x="49176" y="126469"/>
                  </a:lnTo>
                  <a:lnTo>
                    <a:pt x="57776" y="122757"/>
                  </a:lnTo>
                  <a:lnTo>
                    <a:pt x="65853" y="117013"/>
                  </a:lnTo>
                  <a:lnTo>
                    <a:pt x="73132" y="109346"/>
                  </a:lnTo>
                  <a:lnTo>
                    <a:pt x="79552" y="100033"/>
                  </a:lnTo>
                  <a:lnTo>
                    <a:pt x="85397" y="90400"/>
                  </a:lnTo>
                  <a:lnTo>
                    <a:pt x="91980" y="82809"/>
                  </a:lnTo>
                  <a:lnTo>
                    <a:pt x="99817" y="78781"/>
                  </a:lnTo>
                  <a:lnTo>
                    <a:pt x="107543" y="78557"/>
                  </a:lnTo>
                  <a:lnTo>
                    <a:pt x="114889" y="81471"/>
                  </a:lnTo>
                  <a:lnTo>
                    <a:pt x="122163" y="86388"/>
                  </a:lnTo>
                  <a:lnTo>
                    <a:pt x="129806" y="92018"/>
                  </a:lnTo>
                  <a:lnTo>
                    <a:pt x="138019" y="97586"/>
                  </a:lnTo>
                  <a:lnTo>
                    <a:pt x="146803" y="102466"/>
                  </a:lnTo>
                  <a:lnTo>
                    <a:pt x="156067" y="105994"/>
                  </a:lnTo>
                  <a:lnTo>
                    <a:pt x="165689" y="107957"/>
                  </a:lnTo>
                  <a:lnTo>
                    <a:pt x="175114" y="108466"/>
                  </a:lnTo>
                  <a:lnTo>
                    <a:pt x="184295" y="107686"/>
                  </a:lnTo>
                  <a:lnTo>
                    <a:pt x="194035" y="104431"/>
                  </a:lnTo>
                  <a:lnTo>
                    <a:pt x="205884" y="967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21513" y="831751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1"/>
                  </a:lnTo>
                  <a:lnTo>
                    <a:pt x="0" y="46978"/>
                  </a:lnTo>
                  <a:lnTo>
                    <a:pt x="0" y="60935"/>
                  </a:lnTo>
                  <a:lnTo>
                    <a:pt x="0" y="76493"/>
                  </a:lnTo>
                  <a:lnTo>
                    <a:pt x="0" y="93323"/>
                  </a:lnTo>
                  <a:lnTo>
                    <a:pt x="0" y="110833"/>
                  </a:lnTo>
                  <a:lnTo>
                    <a:pt x="4" y="128602"/>
                  </a:lnTo>
                  <a:lnTo>
                    <a:pt x="177" y="146260"/>
                  </a:lnTo>
                  <a:lnTo>
                    <a:pt x="825" y="163414"/>
                  </a:lnTo>
                  <a:lnTo>
                    <a:pt x="2074" y="179911"/>
                  </a:lnTo>
                  <a:lnTo>
                    <a:pt x="3726" y="195785"/>
                  </a:lnTo>
                  <a:lnTo>
                    <a:pt x="5375" y="211145"/>
                  </a:lnTo>
                  <a:lnTo>
                    <a:pt x="6777" y="226100"/>
                  </a:lnTo>
                  <a:lnTo>
                    <a:pt x="7873" y="240343"/>
                  </a:lnTo>
                  <a:lnTo>
                    <a:pt x="8801" y="254656"/>
                  </a:lnTo>
                  <a:lnTo>
                    <a:pt x="9639" y="271419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95171" y="958093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19824" y="0"/>
                  </a:lnTo>
                  <a:lnTo>
                    <a:pt x="208055" y="0"/>
                  </a:lnTo>
                  <a:lnTo>
                    <a:pt x="195160" y="0"/>
                  </a:lnTo>
                  <a:lnTo>
                    <a:pt x="181140" y="0"/>
                  </a:lnTo>
                  <a:lnTo>
                    <a:pt x="166163" y="0"/>
                  </a:lnTo>
                  <a:lnTo>
                    <a:pt x="150445" y="4"/>
                  </a:lnTo>
                  <a:lnTo>
                    <a:pt x="134342" y="177"/>
                  </a:lnTo>
                  <a:lnTo>
                    <a:pt x="118318" y="825"/>
                  </a:lnTo>
                  <a:lnTo>
                    <a:pt x="102621" y="2074"/>
                  </a:lnTo>
                  <a:lnTo>
                    <a:pt x="87303" y="3727"/>
                  </a:lnTo>
                  <a:lnTo>
                    <a:pt x="72325" y="5375"/>
                  </a:lnTo>
                  <a:lnTo>
                    <a:pt x="57636" y="6782"/>
                  </a:lnTo>
                  <a:lnTo>
                    <a:pt x="43772" y="8079"/>
                  </a:lnTo>
                  <a:lnTo>
                    <a:pt x="30498" y="9909"/>
                  </a:lnTo>
                  <a:lnTo>
                    <a:pt x="16648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2343211" y="839431"/>
            <a:ext cx="6669184" cy="533839"/>
            <a:chOff x="2343211" y="839431"/>
            <a:chExt cx="6669184" cy="533839"/>
          </a:xfrm>
        </p:grpSpPr>
        <p:sp>
          <p:nvSpPr>
            <p:cNvPr id="59" name="Freeform 58"/>
            <p:cNvSpPr/>
            <p:nvPr/>
          </p:nvSpPr>
          <p:spPr>
            <a:xfrm>
              <a:off x="2343211" y="985075"/>
              <a:ext cx="152772" cy="135087"/>
            </a:xfrm>
            <a:custGeom>
              <a:avLst/>
              <a:gdLst/>
              <a:ahLst/>
              <a:cxnLst/>
              <a:rect l="0" t="0" r="0" b="0"/>
              <a:pathLst>
                <a:path w="152772" h="135087">
                  <a:moveTo>
                    <a:pt x="99400" y="4603"/>
                  </a:moveTo>
                  <a:lnTo>
                    <a:pt x="90599" y="1804"/>
                  </a:lnTo>
                  <a:lnTo>
                    <a:pt x="82252" y="302"/>
                  </a:lnTo>
                  <a:lnTo>
                    <a:pt x="73558" y="0"/>
                  </a:lnTo>
                  <a:lnTo>
                    <a:pt x="64610" y="852"/>
                  </a:lnTo>
                  <a:lnTo>
                    <a:pt x="55763" y="2968"/>
                  </a:lnTo>
                  <a:lnTo>
                    <a:pt x="47224" y="6290"/>
                  </a:lnTo>
                  <a:lnTo>
                    <a:pt x="39036" y="10625"/>
                  </a:lnTo>
                  <a:lnTo>
                    <a:pt x="31159" y="15745"/>
                  </a:lnTo>
                  <a:lnTo>
                    <a:pt x="23537" y="21452"/>
                  </a:lnTo>
                  <a:lnTo>
                    <a:pt x="16437" y="27909"/>
                  </a:lnTo>
                  <a:lnTo>
                    <a:pt x="10420" y="35606"/>
                  </a:lnTo>
                  <a:lnTo>
                    <a:pt x="5712" y="44708"/>
                  </a:lnTo>
                  <a:lnTo>
                    <a:pt x="2381" y="54923"/>
                  </a:lnTo>
                  <a:lnTo>
                    <a:pt x="511" y="65697"/>
                  </a:lnTo>
                  <a:lnTo>
                    <a:pt x="0" y="76643"/>
                  </a:lnTo>
                  <a:lnTo>
                    <a:pt x="774" y="87415"/>
                  </a:lnTo>
                  <a:lnTo>
                    <a:pt x="2881" y="97641"/>
                  </a:lnTo>
                  <a:lnTo>
                    <a:pt x="6230" y="107172"/>
                  </a:lnTo>
                  <a:lnTo>
                    <a:pt x="10935" y="115722"/>
                  </a:lnTo>
                  <a:lnTo>
                    <a:pt x="17373" y="122795"/>
                  </a:lnTo>
                  <a:lnTo>
                    <a:pt x="25591" y="128251"/>
                  </a:lnTo>
                  <a:lnTo>
                    <a:pt x="35194" y="132103"/>
                  </a:lnTo>
                  <a:lnTo>
                    <a:pt x="45550" y="134331"/>
                  </a:lnTo>
                  <a:lnTo>
                    <a:pt x="56215" y="135086"/>
                  </a:lnTo>
                  <a:lnTo>
                    <a:pt x="66968" y="134476"/>
                  </a:lnTo>
                  <a:lnTo>
                    <a:pt x="77713" y="132481"/>
                  </a:lnTo>
                  <a:lnTo>
                    <a:pt x="88414" y="129211"/>
                  </a:lnTo>
                  <a:lnTo>
                    <a:pt x="98905" y="124730"/>
                  </a:lnTo>
                  <a:lnTo>
                    <a:pt x="108883" y="118973"/>
                  </a:lnTo>
                  <a:lnTo>
                    <a:pt x="118223" y="112027"/>
                  </a:lnTo>
                  <a:lnTo>
                    <a:pt x="126801" y="104091"/>
                  </a:lnTo>
                  <a:lnTo>
                    <a:pt x="134418" y="95395"/>
                  </a:lnTo>
                  <a:lnTo>
                    <a:pt x="141051" y="86138"/>
                  </a:lnTo>
                  <a:lnTo>
                    <a:pt x="146505" y="76483"/>
                  </a:lnTo>
                  <a:lnTo>
                    <a:pt x="150346" y="66549"/>
                  </a:lnTo>
                  <a:lnTo>
                    <a:pt x="152476" y="56428"/>
                  </a:lnTo>
                  <a:lnTo>
                    <a:pt x="152771" y="46343"/>
                  </a:lnTo>
                  <a:lnTo>
                    <a:pt x="150924" y="36645"/>
                  </a:lnTo>
                  <a:lnTo>
                    <a:pt x="146972" y="27506"/>
                  </a:lnTo>
                  <a:lnTo>
                    <a:pt x="141065" y="19404"/>
                  </a:lnTo>
                  <a:lnTo>
                    <a:pt x="133289" y="13171"/>
                  </a:lnTo>
                  <a:lnTo>
                    <a:pt x="123893" y="9095"/>
                  </a:lnTo>
                  <a:lnTo>
                    <a:pt x="113817" y="7015"/>
                  </a:lnTo>
                  <a:lnTo>
                    <a:pt x="103605" y="6496"/>
                  </a:lnTo>
                  <a:lnTo>
                    <a:pt x="92367" y="8613"/>
                  </a:lnTo>
                  <a:lnTo>
                    <a:pt x="78343" y="151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58425" y="937036"/>
              <a:ext cx="105285" cy="135148"/>
            </a:xfrm>
            <a:custGeom>
              <a:avLst/>
              <a:gdLst/>
              <a:ahLst/>
              <a:cxnLst/>
              <a:rect l="0" t="0" r="0" b="0"/>
              <a:pathLst>
                <a:path w="105285" h="135148">
                  <a:moveTo>
                    <a:pt x="0" y="63171"/>
                  </a:moveTo>
                  <a:lnTo>
                    <a:pt x="3000" y="72039"/>
                  </a:lnTo>
                  <a:lnTo>
                    <a:pt x="6423" y="81026"/>
                  </a:lnTo>
                  <a:lnTo>
                    <a:pt x="10614" y="91017"/>
                  </a:lnTo>
                  <a:lnTo>
                    <a:pt x="15341" y="101825"/>
                  </a:lnTo>
                  <a:lnTo>
                    <a:pt x="20175" y="112988"/>
                  </a:lnTo>
                  <a:lnTo>
                    <a:pt x="24830" y="124121"/>
                  </a:lnTo>
                  <a:lnTo>
                    <a:pt x="28439" y="132560"/>
                  </a:lnTo>
                  <a:lnTo>
                    <a:pt x="29962" y="135147"/>
                  </a:lnTo>
                  <a:lnTo>
                    <a:pt x="29667" y="132953"/>
                  </a:lnTo>
                  <a:lnTo>
                    <a:pt x="28155" y="127643"/>
                  </a:lnTo>
                  <a:lnTo>
                    <a:pt x="25887" y="120398"/>
                  </a:lnTo>
                  <a:lnTo>
                    <a:pt x="23165" y="111950"/>
                  </a:lnTo>
                  <a:lnTo>
                    <a:pt x="20496" y="102586"/>
                  </a:lnTo>
                  <a:lnTo>
                    <a:pt x="18600" y="92275"/>
                  </a:lnTo>
                  <a:lnTo>
                    <a:pt x="17812" y="81067"/>
                  </a:lnTo>
                  <a:lnTo>
                    <a:pt x="18433" y="69429"/>
                  </a:lnTo>
                  <a:lnTo>
                    <a:pt x="20901" y="58144"/>
                  </a:lnTo>
                  <a:lnTo>
                    <a:pt x="25267" y="47631"/>
                  </a:lnTo>
                  <a:lnTo>
                    <a:pt x="31284" y="38114"/>
                  </a:lnTo>
                  <a:lnTo>
                    <a:pt x="38601" y="29793"/>
                  </a:lnTo>
                  <a:lnTo>
                    <a:pt x="46884" y="22647"/>
                  </a:lnTo>
                  <a:lnTo>
                    <a:pt x="55788" y="16644"/>
                  </a:lnTo>
                  <a:lnTo>
                    <a:pt x="66042" y="11251"/>
                  </a:lnTo>
                  <a:lnTo>
                    <a:pt x="80777" y="5992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736128" y="954498"/>
              <a:ext cx="126966" cy="140466"/>
            </a:xfrm>
            <a:custGeom>
              <a:avLst/>
              <a:gdLst/>
              <a:ahLst/>
              <a:cxnLst/>
              <a:rect l="0" t="0" r="0" b="0"/>
              <a:pathLst>
                <a:path w="126966" h="140466">
                  <a:moveTo>
                    <a:pt x="106566" y="3595"/>
                  </a:moveTo>
                  <a:lnTo>
                    <a:pt x="97764" y="862"/>
                  </a:lnTo>
                  <a:lnTo>
                    <a:pt x="89418" y="0"/>
                  </a:lnTo>
                  <a:lnTo>
                    <a:pt x="80719" y="986"/>
                  </a:lnTo>
                  <a:lnTo>
                    <a:pt x="71598" y="3352"/>
                  </a:lnTo>
                  <a:lnTo>
                    <a:pt x="62103" y="6488"/>
                  </a:lnTo>
                  <a:lnTo>
                    <a:pt x="52311" y="9975"/>
                  </a:lnTo>
                  <a:lnTo>
                    <a:pt x="42297" y="13755"/>
                  </a:lnTo>
                  <a:lnTo>
                    <a:pt x="32123" y="18037"/>
                  </a:lnTo>
                  <a:lnTo>
                    <a:pt x="21860" y="22912"/>
                  </a:lnTo>
                  <a:lnTo>
                    <a:pt x="12360" y="28336"/>
                  </a:lnTo>
                  <a:lnTo>
                    <a:pt x="5184" y="34208"/>
                  </a:lnTo>
                  <a:lnTo>
                    <a:pt x="1005" y="40408"/>
                  </a:lnTo>
                  <a:lnTo>
                    <a:pt x="0" y="46351"/>
                  </a:lnTo>
                  <a:lnTo>
                    <a:pt x="2284" y="51043"/>
                  </a:lnTo>
                  <a:lnTo>
                    <a:pt x="7569" y="54048"/>
                  </a:lnTo>
                  <a:lnTo>
                    <a:pt x="15471" y="55588"/>
                  </a:lnTo>
                  <a:lnTo>
                    <a:pt x="25717" y="56247"/>
                  </a:lnTo>
                  <a:lnTo>
                    <a:pt x="37921" y="56477"/>
                  </a:lnTo>
                  <a:lnTo>
                    <a:pt x="51330" y="56686"/>
                  </a:lnTo>
                  <a:lnTo>
                    <a:pt x="64934" y="57301"/>
                  </a:lnTo>
                  <a:lnTo>
                    <a:pt x="78142" y="58512"/>
                  </a:lnTo>
                  <a:lnTo>
                    <a:pt x="90448" y="60635"/>
                  </a:lnTo>
                  <a:lnTo>
                    <a:pt x="101261" y="64189"/>
                  </a:lnTo>
                  <a:lnTo>
                    <a:pt x="110412" y="69322"/>
                  </a:lnTo>
                  <a:lnTo>
                    <a:pt x="117742" y="75870"/>
                  </a:lnTo>
                  <a:lnTo>
                    <a:pt x="122934" y="83552"/>
                  </a:lnTo>
                  <a:lnTo>
                    <a:pt x="126013" y="92078"/>
                  </a:lnTo>
                  <a:lnTo>
                    <a:pt x="126965" y="100885"/>
                  </a:lnTo>
                  <a:lnTo>
                    <a:pt x="125569" y="109177"/>
                  </a:lnTo>
                  <a:lnTo>
                    <a:pt x="121923" y="116556"/>
                  </a:lnTo>
                  <a:lnTo>
                    <a:pt x="116224" y="122829"/>
                  </a:lnTo>
                  <a:lnTo>
                    <a:pt x="108586" y="127826"/>
                  </a:lnTo>
                  <a:lnTo>
                    <a:pt x="99266" y="131595"/>
                  </a:lnTo>
                  <a:lnTo>
                    <a:pt x="88604" y="134330"/>
                  </a:lnTo>
                  <a:lnTo>
                    <a:pt x="76931" y="136266"/>
                  </a:lnTo>
                  <a:lnTo>
                    <a:pt x="64545" y="137612"/>
                  </a:lnTo>
                  <a:lnTo>
                    <a:pt x="52270" y="138538"/>
                  </a:lnTo>
                  <a:lnTo>
                    <a:pt x="40252" y="139270"/>
                  </a:lnTo>
                  <a:lnTo>
                    <a:pt x="27442" y="139875"/>
                  </a:lnTo>
                  <a:lnTo>
                    <a:pt x="11809" y="1404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58507" y="1084435"/>
              <a:ext cx="30957" cy="115814"/>
            </a:xfrm>
            <a:custGeom>
              <a:avLst/>
              <a:gdLst/>
              <a:ahLst/>
              <a:cxnLst/>
              <a:rect l="0" t="0" r="0" b="0"/>
              <a:pathLst>
                <a:path w="30957" h="115814">
                  <a:moveTo>
                    <a:pt x="0" y="0"/>
                  </a:moveTo>
                  <a:lnTo>
                    <a:pt x="5868" y="5934"/>
                  </a:lnTo>
                  <a:lnTo>
                    <a:pt x="11432" y="12139"/>
                  </a:lnTo>
                  <a:lnTo>
                    <a:pt x="17218" y="19235"/>
                  </a:lnTo>
                  <a:lnTo>
                    <a:pt x="22780" y="27175"/>
                  </a:lnTo>
                  <a:lnTo>
                    <a:pt x="27165" y="35822"/>
                  </a:lnTo>
                  <a:lnTo>
                    <a:pt x="29929" y="45016"/>
                  </a:lnTo>
                  <a:lnTo>
                    <a:pt x="30956" y="54616"/>
                  </a:lnTo>
                  <a:lnTo>
                    <a:pt x="30200" y="64505"/>
                  </a:lnTo>
                  <a:lnTo>
                    <a:pt x="27841" y="74585"/>
                  </a:lnTo>
                  <a:lnTo>
                    <a:pt x="24296" y="84336"/>
                  </a:lnTo>
                  <a:lnTo>
                    <a:pt x="19667" y="93779"/>
                  </a:lnTo>
                  <a:lnTo>
                    <a:pt x="12435" y="10374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246720" y="921205"/>
              <a:ext cx="196099" cy="138913"/>
            </a:xfrm>
            <a:custGeom>
              <a:avLst/>
              <a:gdLst/>
              <a:ahLst/>
              <a:cxnLst/>
              <a:rect l="0" t="0" r="0" b="0"/>
              <a:pathLst>
                <a:path w="196099" h="138913">
                  <a:moveTo>
                    <a:pt x="111870" y="89530"/>
                  </a:moveTo>
                  <a:lnTo>
                    <a:pt x="108936" y="80729"/>
                  </a:lnTo>
                  <a:lnTo>
                    <a:pt x="106154" y="72382"/>
                  </a:lnTo>
                  <a:lnTo>
                    <a:pt x="103251" y="63688"/>
                  </a:lnTo>
                  <a:lnTo>
                    <a:pt x="100037" y="54740"/>
                  </a:lnTo>
                  <a:lnTo>
                    <a:pt x="96224" y="45893"/>
                  </a:lnTo>
                  <a:lnTo>
                    <a:pt x="91706" y="37354"/>
                  </a:lnTo>
                  <a:lnTo>
                    <a:pt x="86543" y="29166"/>
                  </a:lnTo>
                  <a:lnTo>
                    <a:pt x="80855" y="21289"/>
                  </a:lnTo>
                  <a:lnTo>
                    <a:pt x="74766" y="13677"/>
                  </a:lnTo>
                  <a:lnTo>
                    <a:pt x="68220" y="6922"/>
                  </a:lnTo>
                  <a:lnTo>
                    <a:pt x="60995" y="2202"/>
                  </a:lnTo>
                  <a:lnTo>
                    <a:pt x="53032" y="0"/>
                  </a:lnTo>
                  <a:lnTo>
                    <a:pt x="44736" y="320"/>
                  </a:lnTo>
                  <a:lnTo>
                    <a:pt x="36854" y="3043"/>
                  </a:lnTo>
                  <a:lnTo>
                    <a:pt x="29777" y="7840"/>
                  </a:lnTo>
                  <a:lnTo>
                    <a:pt x="23552" y="14278"/>
                  </a:lnTo>
                  <a:lnTo>
                    <a:pt x="18062" y="21946"/>
                  </a:lnTo>
                  <a:lnTo>
                    <a:pt x="13153" y="30505"/>
                  </a:lnTo>
                  <a:lnTo>
                    <a:pt x="8839" y="39858"/>
                  </a:lnTo>
                  <a:lnTo>
                    <a:pt x="5306" y="50119"/>
                  </a:lnTo>
                  <a:lnTo>
                    <a:pt x="2596" y="61278"/>
                  </a:lnTo>
                  <a:lnTo>
                    <a:pt x="774" y="73044"/>
                  </a:lnTo>
                  <a:lnTo>
                    <a:pt x="0" y="84941"/>
                  </a:lnTo>
                  <a:lnTo>
                    <a:pt x="268" y="96676"/>
                  </a:lnTo>
                  <a:lnTo>
                    <a:pt x="1754" y="107827"/>
                  </a:lnTo>
                  <a:lnTo>
                    <a:pt x="4879" y="117783"/>
                  </a:lnTo>
                  <a:lnTo>
                    <a:pt x="9723" y="126313"/>
                  </a:lnTo>
                  <a:lnTo>
                    <a:pt x="16078" y="133040"/>
                  </a:lnTo>
                  <a:lnTo>
                    <a:pt x="23631" y="137285"/>
                  </a:lnTo>
                  <a:lnTo>
                    <a:pt x="32071" y="138912"/>
                  </a:lnTo>
                  <a:lnTo>
                    <a:pt x="40821" y="138073"/>
                  </a:lnTo>
                  <a:lnTo>
                    <a:pt x="49074" y="134935"/>
                  </a:lnTo>
                  <a:lnTo>
                    <a:pt x="56432" y="129828"/>
                  </a:lnTo>
                  <a:lnTo>
                    <a:pt x="62861" y="123165"/>
                  </a:lnTo>
                  <a:lnTo>
                    <a:pt x="68495" y="115340"/>
                  </a:lnTo>
                  <a:lnTo>
                    <a:pt x="73535" y="106709"/>
                  </a:lnTo>
                  <a:lnTo>
                    <a:pt x="79071" y="98709"/>
                  </a:lnTo>
                  <a:lnTo>
                    <a:pt x="85779" y="93822"/>
                  </a:lnTo>
                  <a:lnTo>
                    <a:pt x="92441" y="92984"/>
                  </a:lnTo>
                  <a:lnTo>
                    <a:pt x="98510" y="95575"/>
                  </a:lnTo>
                  <a:lnTo>
                    <a:pt x="103946" y="100676"/>
                  </a:lnTo>
                  <a:lnTo>
                    <a:pt x="109180" y="107362"/>
                  </a:lnTo>
                  <a:lnTo>
                    <a:pt x="114955" y="114771"/>
                  </a:lnTo>
                  <a:lnTo>
                    <a:pt x="121640" y="122369"/>
                  </a:lnTo>
                  <a:lnTo>
                    <a:pt x="129258" y="129269"/>
                  </a:lnTo>
                  <a:lnTo>
                    <a:pt x="137672" y="134164"/>
                  </a:lnTo>
                  <a:lnTo>
                    <a:pt x="146694" y="136531"/>
                  </a:lnTo>
                  <a:lnTo>
                    <a:pt x="155900" y="136641"/>
                  </a:lnTo>
                  <a:lnTo>
                    <a:pt x="165646" y="135094"/>
                  </a:lnTo>
                  <a:lnTo>
                    <a:pt x="177904" y="130631"/>
                  </a:lnTo>
                  <a:lnTo>
                    <a:pt x="196098" y="1211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74404" y="961413"/>
              <a:ext cx="115814" cy="112494"/>
            </a:xfrm>
            <a:custGeom>
              <a:avLst/>
              <a:gdLst/>
              <a:ahLst/>
              <a:cxnLst/>
              <a:rect l="0" t="0" r="0" b="0"/>
              <a:pathLst>
                <a:path w="115814" h="112494">
                  <a:moveTo>
                    <a:pt x="0" y="28265"/>
                  </a:moveTo>
                  <a:lnTo>
                    <a:pt x="0" y="40000"/>
                  </a:lnTo>
                  <a:lnTo>
                    <a:pt x="0" y="51129"/>
                  </a:lnTo>
                  <a:lnTo>
                    <a:pt x="4" y="62723"/>
                  </a:lnTo>
                  <a:lnTo>
                    <a:pt x="177" y="74711"/>
                  </a:lnTo>
                  <a:lnTo>
                    <a:pt x="825" y="86723"/>
                  </a:lnTo>
                  <a:lnTo>
                    <a:pt x="2055" y="98450"/>
                  </a:lnTo>
                  <a:lnTo>
                    <a:pt x="3006" y="107159"/>
                  </a:lnTo>
                  <a:lnTo>
                    <a:pt x="2857" y="109435"/>
                  </a:lnTo>
                  <a:lnTo>
                    <a:pt x="2294" y="106204"/>
                  </a:lnTo>
                  <a:lnTo>
                    <a:pt x="1883" y="99194"/>
                  </a:lnTo>
                  <a:lnTo>
                    <a:pt x="2048" y="89722"/>
                  </a:lnTo>
                  <a:lnTo>
                    <a:pt x="2934" y="78668"/>
                  </a:lnTo>
                  <a:lnTo>
                    <a:pt x="4495" y="66754"/>
                  </a:lnTo>
                  <a:lnTo>
                    <a:pt x="6604" y="54649"/>
                  </a:lnTo>
                  <a:lnTo>
                    <a:pt x="9140" y="42721"/>
                  </a:lnTo>
                  <a:lnTo>
                    <a:pt x="12315" y="31415"/>
                  </a:lnTo>
                  <a:lnTo>
                    <a:pt x="16656" y="21342"/>
                  </a:lnTo>
                  <a:lnTo>
                    <a:pt x="22355" y="12727"/>
                  </a:lnTo>
                  <a:lnTo>
                    <a:pt x="29302" y="5941"/>
                  </a:lnTo>
                  <a:lnTo>
                    <a:pt x="37261" y="1655"/>
                  </a:lnTo>
                  <a:lnTo>
                    <a:pt x="45976" y="0"/>
                  </a:lnTo>
                  <a:lnTo>
                    <a:pt x="54911" y="819"/>
                  </a:lnTo>
                  <a:lnTo>
                    <a:pt x="63290" y="3945"/>
                  </a:lnTo>
                  <a:lnTo>
                    <a:pt x="70733" y="9043"/>
                  </a:lnTo>
                  <a:lnTo>
                    <a:pt x="77218" y="15699"/>
                  </a:lnTo>
                  <a:lnTo>
                    <a:pt x="82890" y="23520"/>
                  </a:lnTo>
                  <a:lnTo>
                    <a:pt x="87929" y="32182"/>
                  </a:lnTo>
                  <a:lnTo>
                    <a:pt x="92502" y="41435"/>
                  </a:lnTo>
                  <a:lnTo>
                    <a:pt x="96742" y="51097"/>
                  </a:lnTo>
                  <a:lnTo>
                    <a:pt x="100744" y="61032"/>
                  </a:lnTo>
                  <a:lnTo>
                    <a:pt x="104431" y="70887"/>
                  </a:lnTo>
                  <a:lnTo>
                    <a:pt x="107920" y="81156"/>
                  </a:lnTo>
                  <a:lnTo>
                    <a:pt x="111521" y="93857"/>
                  </a:lnTo>
                  <a:lnTo>
                    <a:pt x="115813" y="1124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41666" y="839431"/>
              <a:ext cx="127537" cy="263144"/>
            </a:xfrm>
            <a:custGeom>
              <a:avLst/>
              <a:gdLst/>
              <a:ahLst/>
              <a:cxnLst/>
              <a:rect l="0" t="0" r="0" b="0"/>
              <a:pathLst>
                <a:path w="127537" h="263144">
                  <a:moveTo>
                    <a:pt x="85422" y="181833"/>
                  </a:moveTo>
                  <a:lnTo>
                    <a:pt x="85221" y="170232"/>
                  </a:lnTo>
                  <a:lnTo>
                    <a:pt x="83300" y="160383"/>
                  </a:lnTo>
                  <a:lnTo>
                    <a:pt x="79410" y="151396"/>
                  </a:lnTo>
                  <a:lnTo>
                    <a:pt x="73831" y="143646"/>
                  </a:lnTo>
                  <a:lnTo>
                    <a:pt x="66882" y="138212"/>
                  </a:lnTo>
                  <a:lnTo>
                    <a:pt x="58887" y="135502"/>
                  </a:lnTo>
                  <a:lnTo>
                    <a:pt x="50289" y="135299"/>
                  </a:lnTo>
                  <a:lnTo>
                    <a:pt x="41616" y="137134"/>
                  </a:lnTo>
                  <a:lnTo>
                    <a:pt x="33167" y="140519"/>
                  </a:lnTo>
                  <a:lnTo>
                    <a:pt x="25194" y="145194"/>
                  </a:lnTo>
                  <a:lnTo>
                    <a:pt x="17986" y="151139"/>
                  </a:lnTo>
                  <a:lnTo>
                    <a:pt x="11628" y="158240"/>
                  </a:lnTo>
                  <a:lnTo>
                    <a:pt x="6359" y="166294"/>
                  </a:lnTo>
                  <a:lnTo>
                    <a:pt x="2641" y="175077"/>
                  </a:lnTo>
                  <a:lnTo>
                    <a:pt x="585" y="184394"/>
                  </a:lnTo>
                  <a:lnTo>
                    <a:pt x="0" y="194091"/>
                  </a:lnTo>
                  <a:lnTo>
                    <a:pt x="586" y="204054"/>
                  </a:lnTo>
                  <a:lnTo>
                    <a:pt x="2056" y="214196"/>
                  </a:lnTo>
                  <a:lnTo>
                    <a:pt x="4329" y="224293"/>
                  </a:lnTo>
                  <a:lnTo>
                    <a:pt x="7523" y="234000"/>
                  </a:lnTo>
                  <a:lnTo>
                    <a:pt x="11637" y="243146"/>
                  </a:lnTo>
                  <a:lnTo>
                    <a:pt x="16703" y="251252"/>
                  </a:lnTo>
                  <a:lnTo>
                    <a:pt x="22861" y="257487"/>
                  </a:lnTo>
                  <a:lnTo>
                    <a:pt x="30075" y="261551"/>
                  </a:lnTo>
                  <a:lnTo>
                    <a:pt x="38022" y="263143"/>
                  </a:lnTo>
                  <a:lnTo>
                    <a:pt x="46195" y="261717"/>
                  </a:lnTo>
                  <a:lnTo>
                    <a:pt x="54277" y="257278"/>
                  </a:lnTo>
                  <a:lnTo>
                    <a:pt x="61990" y="250418"/>
                  </a:lnTo>
                  <a:lnTo>
                    <a:pt x="69016" y="242003"/>
                  </a:lnTo>
                  <a:lnTo>
                    <a:pt x="75259" y="232677"/>
                  </a:lnTo>
                  <a:lnTo>
                    <a:pt x="80789" y="222506"/>
                  </a:lnTo>
                  <a:lnTo>
                    <a:pt x="85745" y="211096"/>
                  </a:lnTo>
                  <a:lnTo>
                    <a:pt x="90264" y="198315"/>
                  </a:lnTo>
                  <a:lnTo>
                    <a:pt x="94301" y="184462"/>
                  </a:lnTo>
                  <a:lnTo>
                    <a:pt x="97641" y="170084"/>
                  </a:lnTo>
                  <a:lnTo>
                    <a:pt x="100222" y="155557"/>
                  </a:lnTo>
                  <a:lnTo>
                    <a:pt x="102126" y="141057"/>
                  </a:lnTo>
                  <a:lnTo>
                    <a:pt x="103487" y="126641"/>
                  </a:lnTo>
                  <a:lnTo>
                    <a:pt x="104440" y="112316"/>
                  </a:lnTo>
                  <a:lnTo>
                    <a:pt x="105098" y="98070"/>
                  </a:lnTo>
                  <a:lnTo>
                    <a:pt x="105547" y="83885"/>
                  </a:lnTo>
                  <a:lnTo>
                    <a:pt x="105852" y="69745"/>
                  </a:lnTo>
                  <a:lnTo>
                    <a:pt x="106059" y="55637"/>
                  </a:lnTo>
                  <a:lnTo>
                    <a:pt x="106198" y="41551"/>
                  </a:lnTo>
                  <a:lnTo>
                    <a:pt x="106282" y="27508"/>
                  </a:lnTo>
                  <a:lnTo>
                    <a:pt x="105979" y="14488"/>
                  </a:lnTo>
                  <a:lnTo>
                    <a:pt x="104026" y="4485"/>
                  </a:lnTo>
                  <a:lnTo>
                    <a:pt x="99955" y="0"/>
                  </a:lnTo>
                  <a:lnTo>
                    <a:pt x="95547" y="2054"/>
                  </a:lnTo>
                  <a:lnTo>
                    <a:pt x="92158" y="8289"/>
                  </a:lnTo>
                  <a:lnTo>
                    <a:pt x="89848" y="17105"/>
                  </a:lnTo>
                  <a:lnTo>
                    <a:pt x="88333" y="27624"/>
                  </a:lnTo>
                  <a:lnTo>
                    <a:pt x="87512" y="39459"/>
                  </a:lnTo>
                  <a:lnTo>
                    <a:pt x="87510" y="52545"/>
                  </a:lnTo>
                  <a:lnTo>
                    <a:pt x="88331" y="66757"/>
                  </a:lnTo>
                  <a:lnTo>
                    <a:pt x="89702" y="81728"/>
                  </a:lnTo>
                  <a:lnTo>
                    <a:pt x="91164" y="96932"/>
                  </a:lnTo>
                  <a:lnTo>
                    <a:pt x="92449" y="112050"/>
                  </a:lnTo>
                  <a:lnTo>
                    <a:pt x="93633" y="126965"/>
                  </a:lnTo>
                  <a:lnTo>
                    <a:pt x="95034" y="141667"/>
                  </a:lnTo>
                  <a:lnTo>
                    <a:pt x="96834" y="156183"/>
                  </a:lnTo>
                  <a:lnTo>
                    <a:pt x="99213" y="170389"/>
                  </a:lnTo>
                  <a:lnTo>
                    <a:pt x="102422" y="184015"/>
                  </a:lnTo>
                  <a:lnTo>
                    <a:pt x="106502" y="196949"/>
                  </a:lnTo>
                  <a:lnTo>
                    <a:pt x="111042" y="208794"/>
                  </a:lnTo>
                  <a:lnTo>
                    <a:pt x="115721" y="219954"/>
                  </a:lnTo>
                  <a:lnTo>
                    <a:pt x="120947" y="231408"/>
                  </a:lnTo>
                  <a:lnTo>
                    <a:pt x="127536" y="2450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038330" y="863336"/>
              <a:ext cx="25671" cy="263214"/>
            </a:xfrm>
            <a:custGeom>
              <a:avLst/>
              <a:gdLst/>
              <a:ahLst/>
              <a:cxnLst/>
              <a:rect l="0" t="0" r="0" b="0"/>
              <a:pathLst>
                <a:path w="25671" h="263214">
                  <a:moveTo>
                    <a:pt x="4613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51"/>
                  </a:lnTo>
                  <a:lnTo>
                    <a:pt x="506" y="38831"/>
                  </a:lnTo>
                  <a:lnTo>
                    <a:pt x="1326" y="50643"/>
                  </a:lnTo>
                  <a:lnTo>
                    <a:pt x="2146" y="63106"/>
                  </a:lnTo>
                  <a:lnTo>
                    <a:pt x="3003" y="76217"/>
                  </a:lnTo>
                  <a:lnTo>
                    <a:pt x="4177" y="90146"/>
                  </a:lnTo>
                  <a:lnTo>
                    <a:pt x="5812" y="104921"/>
                  </a:lnTo>
                  <a:lnTo>
                    <a:pt x="7740" y="120434"/>
                  </a:lnTo>
                  <a:lnTo>
                    <a:pt x="9579" y="136533"/>
                  </a:lnTo>
                  <a:lnTo>
                    <a:pt x="11119" y="153059"/>
                  </a:lnTo>
                  <a:lnTo>
                    <a:pt x="12475" y="169563"/>
                  </a:lnTo>
                  <a:lnTo>
                    <a:pt x="13992" y="185338"/>
                  </a:lnTo>
                  <a:lnTo>
                    <a:pt x="15860" y="200047"/>
                  </a:lnTo>
                  <a:lnTo>
                    <a:pt x="17955" y="213452"/>
                  </a:lnTo>
                  <a:lnTo>
                    <a:pt x="20127" y="226653"/>
                  </a:lnTo>
                  <a:lnTo>
                    <a:pt x="22571" y="241925"/>
                  </a:lnTo>
                  <a:lnTo>
                    <a:pt x="2567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129076" y="976703"/>
              <a:ext cx="93900" cy="167738"/>
            </a:xfrm>
            <a:custGeom>
              <a:avLst/>
              <a:gdLst/>
              <a:ahLst/>
              <a:cxnLst/>
              <a:rect l="0" t="0" r="0" b="0"/>
              <a:pathLst>
                <a:path w="93900" h="167738">
                  <a:moveTo>
                    <a:pt x="8623" y="65618"/>
                  </a:moveTo>
                  <a:lnTo>
                    <a:pt x="20292" y="65551"/>
                  </a:lnTo>
                  <a:lnTo>
                    <a:pt x="30780" y="64911"/>
                  </a:lnTo>
                  <a:lnTo>
                    <a:pt x="41077" y="63609"/>
                  </a:lnTo>
                  <a:lnTo>
                    <a:pt x="51206" y="61577"/>
                  </a:lnTo>
                  <a:lnTo>
                    <a:pt x="60901" y="58612"/>
                  </a:lnTo>
                  <a:lnTo>
                    <a:pt x="70028" y="54683"/>
                  </a:lnTo>
                  <a:lnTo>
                    <a:pt x="78285" y="49588"/>
                  </a:lnTo>
                  <a:lnTo>
                    <a:pt x="85150" y="42888"/>
                  </a:lnTo>
                  <a:lnTo>
                    <a:pt x="90449" y="34508"/>
                  </a:lnTo>
                  <a:lnTo>
                    <a:pt x="93684" y="25306"/>
                  </a:lnTo>
                  <a:lnTo>
                    <a:pt x="93899" y="16818"/>
                  </a:lnTo>
                  <a:lnTo>
                    <a:pt x="90857" y="9864"/>
                  </a:lnTo>
                  <a:lnTo>
                    <a:pt x="85086" y="4726"/>
                  </a:lnTo>
                  <a:lnTo>
                    <a:pt x="77477" y="1496"/>
                  </a:lnTo>
                  <a:lnTo>
                    <a:pt x="68741" y="0"/>
                  </a:lnTo>
                  <a:lnTo>
                    <a:pt x="59492" y="79"/>
                  </a:lnTo>
                  <a:lnTo>
                    <a:pt x="50306" y="1704"/>
                  </a:lnTo>
                  <a:lnTo>
                    <a:pt x="41476" y="4718"/>
                  </a:lnTo>
                  <a:lnTo>
                    <a:pt x="33228" y="9024"/>
                  </a:lnTo>
                  <a:lnTo>
                    <a:pt x="25828" y="14662"/>
                  </a:lnTo>
                  <a:lnTo>
                    <a:pt x="19333" y="21533"/>
                  </a:lnTo>
                  <a:lnTo>
                    <a:pt x="13799" y="29588"/>
                  </a:lnTo>
                  <a:lnTo>
                    <a:pt x="9371" y="38897"/>
                  </a:lnTo>
                  <a:lnTo>
                    <a:pt x="6021" y="49382"/>
                  </a:lnTo>
                  <a:lnTo>
                    <a:pt x="3582" y="60846"/>
                  </a:lnTo>
                  <a:lnTo>
                    <a:pt x="1853" y="73066"/>
                  </a:lnTo>
                  <a:lnTo>
                    <a:pt x="655" y="85836"/>
                  </a:lnTo>
                  <a:lnTo>
                    <a:pt x="0" y="98834"/>
                  </a:lnTo>
                  <a:lnTo>
                    <a:pt x="85" y="111633"/>
                  </a:lnTo>
                  <a:lnTo>
                    <a:pt x="965" y="124009"/>
                  </a:lnTo>
                  <a:lnTo>
                    <a:pt x="2879" y="135606"/>
                  </a:lnTo>
                  <a:lnTo>
                    <a:pt x="6298" y="145870"/>
                  </a:lnTo>
                  <a:lnTo>
                    <a:pt x="11345" y="154614"/>
                  </a:lnTo>
                  <a:lnTo>
                    <a:pt x="17836" y="161656"/>
                  </a:lnTo>
                  <a:lnTo>
                    <a:pt x="25481" y="166645"/>
                  </a:lnTo>
                  <a:lnTo>
                    <a:pt x="28638" y="1677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177140" y="1105492"/>
              <a:ext cx="76374" cy="41413"/>
            </a:xfrm>
            <a:custGeom>
              <a:avLst/>
              <a:gdLst/>
              <a:ahLst/>
              <a:cxnLst/>
              <a:rect l="0" t="0" r="0" b="0"/>
              <a:pathLst>
                <a:path w="76374" h="41413">
                  <a:moveTo>
                    <a:pt x="0" y="41412"/>
                  </a:moveTo>
                  <a:lnTo>
                    <a:pt x="4643" y="41018"/>
                  </a:lnTo>
                  <a:lnTo>
                    <a:pt x="14521" y="38587"/>
                  </a:lnTo>
                  <a:lnTo>
                    <a:pt x="24441" y="34856"/>
                  </a:lnTo>
                  <a:lnTo>
                    <a:pt x="34028" y="30144"/>
                  </a:lnTo>
                  <a:lnTo>
                    <a:pt x="43098" y="24729"/>
                  </a:lnTo>
                  <a:lnTo>
                    <a:pt x="51350" y="19125"/>
                  </a:lnTo>
                  <a:lnTo>
                    <a:pt x="59095" y="13536"/>
                  </a:lnTo>
                  <a:lnTo>
                    <a:pt x="67011" y="7479"/>
                  </a:lnTo>
                  <a:lnTo>
                    <a:pt x="7637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293029" y="971181"/>
              <a:ext cx="149998" cy="145653"/>
            </a:xfrm>
            <a:custGeom>
              <a:avLst/>
              <a:gdLst/>
              <a:ahLst/>
              <a:cxnLst/>
              <a:rect l="0" t="0" r="0" b="0"/>
              <a:pathLst>
                <a:path w="149998" h="145653">
                  <a:moveTo>
                    <a:pt x="76297" y="50083"/>
                  </a:moveTo>
                  <a:lnTo>
                    <a:pt x="76163" y="38482"/>
                  </a:lnTo>
                  <a:lnTo>
                    <a:pt x="74883" y="28633"/>
                  </a:lnTo>
                  <a:lnTo>
                    <a:pt x="72285" y="19642"/>
                  </a:lnTo>
                  <a:lnTo>
                    <a:pt x="68392" y="11719"/>
                  </a:lnTo>
                  <a:lnTo>
                    <a:pt x="63111" y="5636"/>
                  </a:lnTo>
                  <a:lnTo>
                    <a:pt x="56534" y="1682"/>
                  </a:lnTo>
                  <a:lnTo>
                    <a:pt x="49207" y="0"/>
                  </a:lnTo>
                  <a:lnTo>
                    <a:pt x="41993" y="835"/>
                  </a:lnTo>
                  <a:lnTo>
                    <a:pt x="35373" y="4065"/>
                  </a:lnTo>
                  <a:lnTo>
                    <a:pt x="29458" y="9300"/>
                  </a:lnTo>
                  <a:lnTo>
                    <a:pt x="24178" y="16085"/>
                  </a:lnTo>
                  <a:lnTo>
                    <a:pt x="19405" y="24016"/>
                  </a:lnTo>
                  <a:lnTo>
                    <a:pt x="15012" y="32930"/>
                  </a:lnTo>
                  <a:lnTo>
                    <a:pt x="10893" y="42890"/>
                  </a:lnTo>
                  <a:lnTo>
                    <a:pt x="6977" y="53847"/>
                  </a:lnTo>
                  <a:lnTo>
                    <a:pt x="3531" y="65645"/>
                  </a:lnTo>
                  <a:lnTo>
                    <a:pt x="1127" y="78097"/>
                  </a:lnTo>
                  <a:lnTo>
                    <a:pt x="0" y="91022"/>
                  </a:lnTo>
                  <a:lnTo>
                    <a:pt x="229" y="103955"/>
                  </a:lnTo>
                  <a:lnTo>
                    <a:pt x="1903" y="116179"/>
                  </a:lnTo>
                  <a:lnTo>
                    <a:pt x="4920" y="127342"/>
                  </a:lnTo>
                  <a:lnTo>
                    <a:pt x="9073" y="136792"/>
                  </a:lnTo>
                  <a:lnTo>
                    <a:pt x="14969" y="143153"/>
                  </a:lnTo>
                  <a:lnTo>
                    <a:pt x="22450" y="145652"/>
                  </a:lnTo>
                  <a:lnTo>
                    <a:pt x="29522" y="144628"/>
                  </a:lnTo>
                  <a:lnTo>
                    <a:pt x="35654" y="140820"/>
                  </a:lnTo>
                  <a:lnTo>
                    <a:pt x="40980" y="134788"/>
                  </a:lnTo>
                  <a:lnTo>
                    <a:pt x="45721" y="126815"/>
                  </a:lnTo>
                  <a:lnTo>
                    <a:pt x="50054" y="117213"/>
                  </a:lnTo>
                  <a:lnTo>
                    <a:pt x="53945" y="106335"/>
                  </a:lnTo>
                  <a:lnTo>
                    <a:pt x="57178" y="94504"/>
                  </a:lnTo>
                  <a:lnTo>
                    <a:pt x="59697" y="82019"/>
                  </a:lnTo>
                  <a:lnTo>
                    <a:pt x="62078" y="70245"/>
                  </a:lnTo>
                  <a:lnTo>
                    <a:pt x="65290" y="62736"/>
                  </a:lnTo>
                  <a:lnTo>
                    <a:pt x="69183" y="61378"/>
                  </a:lnTo>
                  <a:lnTo>
                    <a:pt x="72997" y="64324"/>
                  </a:lnTo>
                  <a:lnTo>
                    <a:pt x="76612" y="69961"/>
                  </a:lnTo>
                  <a:lnTo>
                    <a:pt x="80112" y="77303"/>
                  </a:lnTo>
                  <a:lnTo>
                    <a:pt x="83579" y="85734"/>
                  </a:lnTo>
                  <a:lnTo>
                    <a:pt x="87374" y="94542"/>
                  </a:lnTo>
                  <a:lnTo>
                    <a:pt x="92128" y="102866"/>
                  </a:lnTo>
                  <a:lnTo>
                    <a:pt x="98098" y="110282"/>
                  </a:lnTo>
                  <a:lnTo>
                    <a:pt x="105143" y="116607"/>
                  </a:lnTo>
                  <a:lnTo>
                    <a:pt x="113799" y="122319"/>
                  </a:lnTo>
                  <a:lnTo>
                    <a:pt x="127067" y="127915"/>
                  </a:lnTo>
                  <a:lnTo>
                    <a:pt x="149997" y="13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53554" y="947564"/>
              <a:ext cx="105286" cy="159307"/>
            </a:xfrm>
            <a:custGeom>
              <a:avLst/>
              <a:gdLst/>
              <a:ahLst/>
              <a:cxnLst/>
              <a:rect l="0" t="0" r="0" b="0"/>
              <a:pathLst>
                <a:path w="105286" h="159307">
                  <a:moveTo>
                    <a:pt x="0" y="42114"/>
                  </a:moveTo>
                  <a:lnTo>
                    <a:pt x="2934" y="53782"/>
                  </a:lnTo>
                  <a:lnTo>
                    <a:pt x="5716" y="64271"/>
                  </a:lnTo>
                  <a:lnTo>
                    <a:pt x="8615" y="74573"/>
                  </a:lnTo>
                  <a:lnTo>
                    <a:pt x="11656" y="84874"/>
                  </a:lnTo>
                  <a:lnTo>
                    <a:pt x="14821" y="95218"/>
                  </a:lnTo>
                  <a:lnTo>
                    <a:pt x="18090" y="105607"/>
                  </a:lnTo>
                  <a:lnTo>
                    <a:pt x="21600" y="116036"/>
                  </a:lnTo>
                  <a:lnTo>
                    <a:pt x="25640" y="126494"/>
                  </a:lnTo>
                  <a:lnTo>
                    <a:pt x="30322" y="136951"/>
                  </a:lnTo>
                  <a:lnTo>
                    <a:pt x="35602" y="146582"/>
                  </a:lnTo>
                  <a:lnTo>
                    <a:pt x="41372" y="153846"/>
                  </a:lnTo>
                  <a:lnTo>
                    <a:pt x="47508" y="158088"/>
                  </a:lnTo>
                  <a:lnTo>
                    <a:pt x="53746" y="159306"/>
                  </a:lnTo>
                  <a:lnTo>
                    <a:pt x="59700" y="157697"/>
                  </a:lnTo>
                  <a:lnTo>
                    <a:pt x="65179" y="153683"/>
                  </a:lnTo>
                  <a:lnTo>
                    <a:pt x="70008" y="147618"/>
                  </a:lnTo>
                  <a:lnTo>
                    <a:pt x="73953" y="139677"/>
                  </a:lnTo>
                  <a:lnTo>
                    <a:pt x="76981" y="130125"/>
                  </a:lnTo>
                  <a:lnTo>
                    <a:pt x="79371" y="119292"/>
                  </a:lnTo>
                  <a:lnTo>
                    <a:pt x="81599" y="107499"/>
                  </a:lnTo>
                  <a:lnTo>
                    <a:pt x="83950" y="95011"/>
                  </a:lnTo>
                  <a:lnTo>
                    <a:pt x="86363" y="82032"/>
                  </a:lnTo>
                  <a:lnTo>
                    <a:pt x="88530" y="68714"/>
                  </a:lnTo>
                  <a:lnTo>
                    <a:pt x="90289" y="55180"/>
                  </a:lnTo>
                  <a:lnTo>
                    <a:pt x="91824" y="42112"/>
                  </a:lnTo>
                  <a:lnTo>
                    <a:pt x="93840" y="29468"/>
                  </a:lnTo>
                  <a:lnTo>
                    <a:pt x="97629" y="1613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595252" y="968873"/>
              <a:ext cx="174158" cy="174248"/>
            </a:xfrm>
            <a:custGeom>
              <a:avLst/>
              <a:gdLst/>
              <a:ahLst/>
              <a:cxnLst/>
              <a:rect l="0" t="0" r="0" b="0"/>
              <a:pathLst>
                <a:path w="174158" h="174248">
                  <a:moveTo>
                    <a:pt x="5701" y="41862"/>
                  </a:moveTo>
                  <a:lnTo>
                    <a:pt x="11636" y="47663"/>
                  </a:lnTo>
                  <a:lnTo>
                    <a:pt x="17840" y="52587"/>
                  </a:lnTo>
                  <a:lnTo>
                    <a:pt x="24936" y="57081"/>
                  </a:lnTo>
                  <a:lnTo>
                    <a:pt x="32876" y="60956"/>
                  </a:lnTo>
                  <a:lnTo>
                    <a:pt x="41523" y="63673"/>
                  </a:lnTo>
                  <a:lnTo>
                    <a:pt x="50713" y="65023"/>
                  </a:lnTo>
                  <a:lnTo>
                    <a:pt x="60140" y="64952"/>
                  </a:lnTo>
                  <a:lnTo>
                    <a:pt x="69381" y="63386"/>
                  </a:lnTo>
                  <a:lnTo>
                    <a:pt x="78212" y="60433"/>
                  </a:lnTo>
                  <a:lnTo>
                    <a:pt x="86274" y="56011"/>
                  </a:lnTo>
                  <a:lnTo>
                    <a:pt x="93010" y="49770"/>
                  </a:lnTo>
                  <a:lnTo>
                    <a:pt x="98228" y="41697"/>
                  </a:lnTo>
                  <a:lnTo>
                    <a:pt x="101580" y="32532"/>
                  </a:lnTo>
                  <a:lnTo>
                    <a:pt x="102405" y="23536"/>
                  </a:lnTo>
                  <a:lnTo>
                    <a:pt x="100588" y="15428"/>
                  </a:lnTo>
                  <a:lnTo>
                    <a:pt x="96453" y="8701"/>
                  </a:lnTo>
                  <a:lnTo>
                    <a:pt x="90481" y="3865"/>
                  </a:lnTo>
                  <a:lnTo>
                    <a:pt x="83136" y="995"/>
                  </a:lnTo>
                  <a:lnTo>
                    <a:pt x="74802" y="0"/>
                  </a:lnTo>
                  <a:lnTo>
                    <a:pt x="65772" y="830"/>
                  </a:lnTo>
                  <a:lnTo>
                    <a:pt x="56269" y="3274"/>
                  </a:lnTo>
                  <a:lnTo>
                    <a:pt x="46773" y="7181"/>
                  </a:lnTo>
                  <a:lnTo>
                    <a:pt x="38002" y="12543"/>
                  </a:lnTo>
                  <a:lnTo>
                    <a:pt x="30290" y="19221"/>
                  </a:lnTo>
                  <a:lnTo>
                    <a:pt x="23621" y="26974"/>
                  </a:lnTo>
                  <a:lnTo>
                    <a:pt x="17824" y="35549"/>
                  </a:lnTo>
                  <a:lnTo>
                    <a:pt x="12705" y="44727"/>
                  </a:lnTo>
                  <a:lnTo>
                    <a:pt x="8248" y="54500"/>
                  </a:lnTo>
                  <a:lnTo>
                    <a:pt x="4618" y="65045"/>
                  </a:lnTo>
                  <a:lnTo>
                    <a:pt x="1848" y="76390"/>
                  </a:lnTo>
                  <a:lnTo>
                    <a:pt x="155" y="88111"/>
                  </a:lnTo>
                  <a:lnTo>
                    <a:pt x="0" y="99446"/>
                  </a:lnTo>
                  <a:lnTo>
                    <a:pt x="1493" y="109994"/>
                  </a:lnTo>
                  <a:lnTo>
                    <a:pt x="4445" y="119703"/>
                  </a:lnTo>
                  <a:lnTo>
                    <a:pt x="8561" y="128685"/>
                  </a:lnTo>
                  <a:lnTo>
                    <a:pt x="13555" y="137092"/>
                  </a:lnTo>
                  <a:lnTo>
                    <a:pt x="19345" y="144908"/>
                  </a:lnTo>
                  <a:lnTo>
                    <a:pt x="26056" y="151946"/>
                  </a:lnTo>
                  <a:lnTo>
                    <a:pt x="33684" y="158162"/>
                  </a:lnTo>
                  <a:lnTo>
                    <a:pt x="42262" y="163491"/>
                  </a:lnTo>
                  <a:lnTo>
                    <a:pt x="51931" y="167773"/>
                  </a:lnTo>
                  <a:lnTo>
                    <a:pt x="62656" y="171019"/>
                  </a:lnTo>
                  <a:lnTo>
                    <a:pt x="74114" y="173215"/>
                  </a:lnTo>
                  <a:lnTo>
                    <a:pt x="85797" y="174247"/>
                  </a:lnTo>
                  <a:lnTo>
                    <a:pt x="97393" y="174170"/>
                  </a:lnTo>
                  <a:lnTo>
                    <a:pt x="108914" y="173315"/>
                  </a:lnTo>
                  <a:lnTo>
                    <a:pt x="122044" y="172126"/>
                  </a:lnTo>
                  <a:lnTo>
                    <a:pt x="141287" y="170501"/>
                  </a:lnTo>
                  <a:lnTo>
                    <a:pt x="174157" y="1682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127378" y="884393"/>
              <a:ext cx="20013" cy="305328"/>
            </a:xfrm>
            <a:custGeom>
              <a:avLst/>
              <a:gdLst/>
              <a:ahLst/>
              <a:cxnLst/>
              <a:rect l="0" t="0" r="0" b="0"/>
              <a:pathLst>
                <a:path w="20013" h="305328">
                  <a:moveTo>
                    <a:pt x="10528" y="0"/>
                  </a:moveTo>
                  <a:lnTo>
                    <a:pt x="10595" y="14669"/>
                  </a:lnTo>
                  <a:lnTo>
                    <a:pt x="11236" y="28580"/>
                  </a:lnTo>
                  <a:lnTo>
                    <a:pt x="12528" y="43078"/>
                  </a:lnTo>
                  <a:lnTo>
                    <a:pt x="14215" y="58280"/>
                  </a:lnTo>
                  <a:lnTo>
                    <a:pt x="15883" y="74105"/>
                  </a:lnTo>
                  <a:lnTo>
                    <a:pt x="17296" y="90425"/>
                  </a:lnTo>
                  <a:lnTo>
                    <a:pt x="18394" y="107115"/>
                  </a:lnTo>
                  <a:lnTo>
                    <a:pt x="19204" y="124071"/>
                  </a:lnTo>
                  <a:lnTo>
                    <a:pt x="19779" y="141211"/>
                  </a:lnTo>
                  <a:lnTo>
                    <a:pt x="20012" y="158312"/>
                  </a:lnTo>
                  <a:lnTo>
                    <a:pt x="19643" y="175026"/>
                  </a:lnTo>
                  <a:lnTo>
                    <a:pt x="18586" y="191196"/>
                  </a:lnTo>
                  <a:lnTo>
                    <a:pt x="17063" y="206834"/>
                  </a:lnTo>
                  <a:lnTo>
                    <a:pt x="15503" y="222029"/>
                  </a:lnTo>
                  <a:lnTo>
                    <a:pt x="14154" y="236870"/>
                  </a:lnTo>
                  <a:lnTo>
                    <a:pt x="12898" y="251034"/>
                  </a:lnTo>
                  <a:lnTo>
                    <a:pt x="11099" y="265286"/>
                  </a:lnTo>
                  <a:lnTo>
                    <a:pt x="7487" y="28199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022093" y="1000207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80711" y="2933"/>
                  </a:lnTo>
                  <a:lnTo>
                    <a:pt x="172365" y="5716"/>
                  </a:lnTo>
                  <a:lnTo>
                    <a:pt x="163666" y="8615"/>
                  </a:lnTo>
                  <a:lnTo>
                    <a:pt x="154545" y="11656"/>
                  </a:lnTo>
                  <a:lnTo>
                    <a:pt x="145050" y="14821"/>
                  </a:lnTo>
                  <a:lnTo>
                    <a:pt x="135254" y="18080"/>
                  </a:lnTo>
                  <a:lnTo>
                    <a:pt x="125068" y="21245"/>
                  </a:lnTo>
                  <a:lnTo>
                    <a:pt x="114245" y="23988"/>
                  </a:lnTo>
                  <a:lnTo>
                    <a:pt x="102705" y="26168"/>
                  </a:lnTo>
                  <a:lnTo>
                    <a:pt x="90515" y="27970"/>
                  </a:lnTo>
                  <a:lnTo>
                    <a:pt x="77801" y="29795"/>
                  </a:lnTo>
                  <a:lnTo>
                    <a:pt x="64705" y="31872"/>
                  </a:lnTo>
                  <a:lnTo>
                    <a:pt x="51750" y="34109"/>
                  </a:lnTo>
                  <a:lnTo>
                    <a:pt x="38458" y="36393"/>
                  </a:lnTo>
                  <a:lnTo>
                    <a:pt x="22546" y="3892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222134" y="905450"/>
              <a:ext cx="315856" cy="284271"/>
            </a:xfrm>
            <a:custGeom>
              <a:avLst/>
              <a:gdLst/>
              <a:ahLst/>
              <a:cxnLst/>
              <a:rect l="0" t="0" r="0" b="0"/>
              <a:pathLst>
                <a:path w="315856" h="284271">
                  <a:moveTo>
                    <a:pt x="0" y="0"/>
                  </a:moveTo>
                  <a:lnTo>
                    <a:pt x="67" y="14669"/>
                  </a:lnTo>
                  <a:lnTo>
                    <a:pt x="708" y="28580"/>
                  </a:lnTo>
                  <a:lnTo>
                    <a:pt x="1999" y="43074"/>
                  </a:lnTo>
                  <a:lnTo>
                    <a:pt x="3687" y="58102"/>
                  </a:lnTo>
                  <a:lnTo>
                    <a:pt x="5355" y="73279"/>
                  </a:lnTo>
                  <a:lnTo>
                    <a:pt x="6773" y="88341"/>
                  </a:lnTo>
                  <a:lnTo>
                    <a:pt x="8044" y="103033"/>
                  </a:lnTo>
                  <a:lnTo>
                    <a:pt x="9503" y="117044"/>
                  </a:lnTo>
                  <a:lnTo>
                    <a:pt x="11331" y="130284"/>
                  </a:lnTo>
                  <a:lnTo>
                    <a:pt x="13389" y="142986"/>
                  </a:lnTo>
                  <a:lnTo>
                    <a:pt x="15317" y="155596"/>
                  </a:lnTo>
                  <a:lnTo>
                    <a:pt x="16915" y="168378"/>
                  </a:lnTo>
                  <a:lnTo>
                    <a:pt x="18311" y="181253"/>
                  </a:lnTo>
                  <a:lnTo>
                    <a:pt x="19854" y="193905"/>
                  </a:lnTo>
                  <a:lnTo>
                    <a:pt x="21726" y="206090"/>
                  </a:lnTo>
                  <a:lnTo>
                    <a:pt x="23308" y="215387"/>
                  </a:lnTo>
                  <a:lnTo>
                    <a:pt x="23816" y="218555"/>
                  </a:lnTo>
                  <a:lnTo>
                    <a:pt x="23605" y="216159"/>
                  </a:lnTo>
                  <a:lnTo>
                    <a:pt x="23129" y="209803"/>
                  </a:lnTo>
                  <a:lnTo>
                    <a:pt x="22799" y="200976"/>
                  </a:lnTo>
                  <a:lnTo>
                    <a:pt x="23019" y="190896"/>
                  </a:lnTo>
                  <a:lnTo>
                    <a:pt x="23944" y="180296"/>
                  </a:lnTo>
                  <a:lnTo>
                    <a:pt x="25697" y="169697"/>
                  </a:lnTo>
                  <a:lnTo>
                    <a:pt x="28467" y="159557"/>
                  </a:lnTo>
                  <a:lnTo>
                    <a:pt x="32259" y="150075"/>
                  </a:lnTo>
                  <a:lnTo>
                    <a:pt x="37091" y="141719"/>
                  </a:lnTo>
                  <a:lnTo>
                    <a:pt x="43082" y="135306"/>
                  </a:lnTo>
                  <a:lnTo>
                    <a:pt x="50182" y="131113"/>
                  </a:lnTo>
                  <a:lnTo>
                    <a:pt x="58051" y="129262"/>
                  </a:lnTo>
                  <a:lnTo>
                    <a:pt x="66169" y="129981"/>
                  </a:lnTo>
                  <a:lnTo>
                    <a:pt x="74220" y="133137"/>
                  </a:lnTo>
                  <a:lnTo>
                    <a:pt x="82080" y="138490"/>
                  </a:lnTo>
                  <a:lnTo>
                    <a:pt x="89739" y="145887"/>
                  </a:lnTo>
                  <a:lnTo>
                    <a:pt x="97218" y="155038"/>
                  </a:lnTo>
                  <a:lnTo>
                    <a:pt x="104394" y="165415"/>
                  </a:lnTo>
                  <a:lnTo>
                    <a:pt x="110993" y="176364"/>
                  </a:lnTo>
                  <a:lnTo>
                    <a:pt x="116916" y="187463"/>
                  </a:lnTo>
                  <a:lnTo>
                    <a:pt x="122217" y="198524"/>
                  </a:lnTo>
                  <a:lnTo>
                    <a:pt x="127013" y="209483"/>
                  </a:lnTo>
                  <a:lnTo>
                    <a:pt x="131439" y="220305"/>
                  </a:lnTo>
                  <a:lnTo>
                    <a:pt x="136106" y="229844"/>
                  </a:lnTo>
                  <a:lnTo>
                    <a:pt x="141848" y="235124"/>
                  </a:lnTo>
                  <a:lnTo>
                    <a:pt x="148282" y="235177"/>
                  </a:lnTo>
                  <a:lnTo>
                    <a:pt x="154619" y="232173"/>
                  </a:lnTo>
                  <a:lnTo>
                    <a:pt x="161020" y="227543"/>
                  </a:lnTo>
                  <a:lnTo>
                    <a:pt x="167949" y="221994"/>
                  </a:lnTo>
                  <a:lnTo>
                    <a:pt x="175618" y="215907"/>
                  </a:lnTo>
                  <a:lnTo>
                    <a:pt x="184171" y="209823"/>
                  </a:lnTo>
                  <a:lnTo>
                    <a:pt x="193796" y="204480"/>
                  </a:lnTo>
                  <a:lnTo>
                    <a:pt x="204478" y="200210"/>
                  </a:lnTo>
                  <a:lnTo>
                    <a:pt x="215901" y="196831"/>
                  </a:lnTo>
                  <a:lnTo>
                    <a:pt x="227557" y="193863"/>
                  </a:lnTo>
                  <a:lnTo>
                    <a:pt x="239125" y="190963"/>
                  </a:lnTo>
                  <a:lnTo>
                    <a:pt x="250161" y="187656"/>
                  </a:lnTo>
                  <a:lnTo>
                    <a:pt x="260040" y="183284"/>
                  </a:lnTo>
                  <a:lnTo>
                    <a:pt x="268518" y="177595"/>
                  </a:lnTo>
                  <a:lnTo>
                    <a:pt x="275209" y="170840"/>
                  </a:lnTo>
                  <a:lnTo>
                    <a:pt x="279430" y="163549"/>
                  </a:lnTo>
                  <a:lnTo>
                    <a:pt x="281041" y="156093"/>
                  </a:lnTo>
                  <a:lnTo>
                    <a:pt x="280191" y="148650"/>
                  </a:lnTo>
                  <a:lnTo>
                    <a:pt x="277046" y="141280"/>
                  </a:lnTo>
                  <a:lnTo>
                    <a:pt x="271934" y="134008"/>
                  </a:lnTo>
                  <a:lnTo>
                    <a:pt x="265269" y="127312"/>
                  </a:lnTo>
                  <a:lnTo>
                    <a:pt x="257442" y="122100"/>
                  </a:lnTo>
                  <a:lnTo>
                    <a:pt x="248777" y="118750"/>
                  </a:lnTo>
                  <a:lnTo>
                    <a:pt x="239521" y="117314"/>
                  </a:lnTo>
                  <a:lnTo>
                    <a:pt x="229856" y="117788"/>
                  </a:lnTo>
                  <a:lnTo>
                    <a:pt x="219920" y="119964"/>
                  </a:lnTo>
                  <a:lnTo>
                    <a:pt x="210130" y="123678"/>
                  </a:lnTo>
                  <a:lnTo>
                    <a:pt x="201161" y="128903"/>
                  </a:lnTo>
                  <a:lnTo>
                    <a:pt x="193320" y="135496"/>
                  </a:lnTo>
                  <a:lnTo>
                    <a:pt x="186733" y="143530"/>
                  </a:lnTo>
                  <a:lnTo>
                    <a:pt x="181525" y="153356"/>
                  </a:lnTo>
                  <a:lnTo>
                    <a:pt x="177619" y="164998"/>
                  </a:lnTo>
                  <a:lnTo>
                    <a:pt x="174961" y="177883"/>
                  </a:lnTo>
                  <a:lnTo>
                    <a:pt x="173610" y="191063"/>
                  </a:lnTo>
                  <a:lnTo>
                    <a:pt x="173479" y="203960"/>
                  </a:lnTo>
                  <a:lnTo>
                    <a:pt x="174525" y="216380"/>
                  </a:lnTo>
                  <a:lnTo>
                    <a:pt x="176820" y="228327"/>
                  </a:lnTo>
                  <a:lnTo>
                    <a:pt x="180300" y="239866"/>
                  </a:lnTo>
                  <a:lnTo>
                    <a:pt x="185093" y="250597"/>
                  </a:lnTo>
                  <a:lnTo>
                    <a:pt x="191591" y="259680"/>
                  </a:lnTo>
                  <a:lnTo>
                    <a:pt x="199854" y="266792"/>
                  </a:lnTo>
                  <a:lnTo>
                    <a:pt x="209658" y="272077"/>
                  </a:lnTo>
                  <a:lnTo>
                    <a:pt x="220680" y="275873"/>
                  </a:lnTo>
                  <a:lnTo>
                    <a:pt x="232606" y="278540"/>
                  </a:lnTo>
                  <a:lnTo>
                    <a:pt x="245153" y="280388"/>
                  </a:lnTo>
                  <a:lnTo>
                    <a:pt x="259606" y="281854"/>
                  </a:lnTo>
                  <a:lnTo>
                    <a:pt x="280583" y="283074"/>
                  </a:lnTo>
                  <a:lnTo>
                    <a:pt x="315855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767427" y="903529"/>
              <a:ext cx="296988" cy="314170"/>
            </a:xfrm>
            <a:custGeom>
              <a:avLst/>
              <a:gdLst/>
              <a:ahLst/>
              <a:cxnLst/>
              <a:rect l="0" t="0" r="0" b="0"/>
              <a:pathLst>
                <a:path w="296988" h="314170">
                  <a:moveTo>
                    <a:pt x="96946" y="212491"/>
                  </a:moveTo>
                  <a:lnTo>
                    <a:pt x="93945" y="203757"/>
                  </a:lnTo>
                  <a:lnTo>
                    <a:pt x="90522" y="196050"/>
                  </a:lnTo>
                  <a:lnTo>
                    <a:pt x="86322" y="188667"/>
                  </a:lnTo>
                  <a:lnTo>
                    <a:pt x="81249" y="182097"/>
                  </a:lnTo>
                  <a:lnTo>
                    <a:pt x="75120" y="177511"/>
                  </a:lnTo>
                  <a:lnTo>
                    <a:pt x="67940" y="175399"/>
                  </a:lnTo>
                  <a:lnTo>
                    <a:pt x="60026" y="175611"/>
                  </a:lnTo>
                  <a:lnTo>
                    <a:pt x="51879" y="177730"/>
                  </a:lnTo>
                  <a:lnTo>
                    <a:pt x="43817" y="181308"/>
                  </a:lnTo>
                  <a:lnTo>
                    <a:pt x="36118" y="186113"/>
                  </a:lnTo>
                  <a:lnTo>
                    <a:pt x="29102" y="192146"/>
                  </a:lnTo>
                  <a:lnTo>
                    <a:pt x="22867" y="199307"/>
                  </a:lnTo>
                  <a:lnTo>
                    <a:pt x="17341" y="207401"/>
                  </a:lnTo>
                  <a:lnTo>
                    <a:pt x="12388" y="216210"/>
                  </a:lnTo>
                  <a:lnTo>
                    <a:pt x="7876" y="225550"/>
                  </a:lnTo>
                  <a:lnTo>
                    <a:pt x="4013" y="235432"/>
                  </a:lnTo>
                  <a:lnTo>
                    <a:pt x="1323" y="246051"/>
                  </a:lnTo>
                  <a:lnTo>
                    <a:pt x="0" y="257446"/>
                  </a:lnTo>
                  <a:lnTo>
                    <a:pt x="94" y="269200"/>
                  </a:lnTo>
                  <a:lnTo>
                    <a:pt x="1678" y="280558"/>
                  </a:lnTo>
                  <a:lnTo>
                    <a:pt x="4640" y="291108"/>
                  </a:lnTo>
                  <a:lnTo>
                    <a:pt x="8899" y="300308"/>
                  </a:lnTo>
                  <a:lnTo>
                    <a:pt x="14498" y="307352"/>
                  </a:lnTo>
                  <a:lnTo>
                    <a:pt x="21332" y="311999"/>
                  </a:lnTo>
                  <a:lnTo>
                    <a:pt x="29020" y="314169"/>
                  </a:lnTo>
                  <a:lnTo>
                    <a:pt x="37018" y="313671"/>
                  </a:lnTo>
                  <a:lnTo>
                    <a:pt x="44987" y="310667"/>
                  </a:lnTo>
                  <a:lnTo>
                    <a:pt x="52794" y="305417"/>
                  </a:lnTo>
                  <a:lnTo>
                    <a:pt x="60416" y="298089"/>
                  </a:lnTo>
                  <a:lnTo>
                    <a:pt x="67871" y="288986"/>
                  </a:lnTo>
                  <a:lnTo>
                    <a:pt x="75030" y="278640"/>
                  </a:lnTo>
                  <a:lnTo>
                    <a:pt x="81619" y="267712"/>
                  </a:lnTo>
                  <a:lnTo>
                    <a:pt x="87534" y="256618"/>
                  </a:lnTo>
                  <a:lnTo>
                    <a:pt x="92830" y="245221"/>
                  </a:lnTo>
                  <a:lnTo>
                    <a:pt x="97622" y="232971"/>
                  </a:lnTo>
                  <a:lnTo>
                    <a:pt x="102027" y="219620"/>
                  </a:lnTo>
                  <a:lnTo>
                    <a:pt x="105986" y="205380"/>
                  </a:lnTo>
                  <a:lnTo>
                    <a:pt x="109274" y="190742"/>
                  </a:lnTo>
                  <a:lnTo>
                    <a:pt x="111819" y="176041"/>
                  </a:lnTo>
                  <a:lnTo>
                    <a:pt x="113699" y="161423"/>
                  </a:lnTo>
                  <a:lnTo>
                    <a:pt x="115044" y="146928"/>
                  </a:lnTo>
                  <a:lnTo>
                    <a:pt x="115991" y="132552"/>
                  </a:lnTo>
                  <a:lnTo>
                    <a:pt x="116814" y="118271"/>
                  </a:lnTo>
                  <a:lnTo>
                    <a:pt x="117907" y="104062"/>
                  </a:lnTo>
                  <a:lnTo>
                    <a:pt x="119453" y="89911"/>
                  </a:lnTo>
                  <a:lnTo>
                    <a:pt x="121136" y="75965"/>
                  </a:lnTo>
                  <a:lnTo>
                    <a:pt x="122273" y="62521"/>
                  </a:lnTo>
                  <a:lnTo>
                    <a:pt x="122515" y="49695"/>
                  </a:lnTo>
                  <a:lnTo>
                    <a:pt x="121845" y="37284"/>
                  </a:lnTo>
                  <a:lnTo>
                    <a:pt x="120397" y="24878"/>
                  </a:lnTo>
                  <a:lnTo>
                    <a:pt x="118343" y="12320"/>
                  </a:lnTo>
                  <a:lnTo>
                    <a:pt x="115708" y="2677"/>
                  </a:lnTo>
                  <a:lnTo>
                    <a:pt x="112792" y="0"/>
                  </a:lnTo>
                  <a:lnTo>
                    <a:pt x="110119" y="3277"/>
                  </a:lnTo>
                  <a:lnTo>
                    <a:pt x="107569" y="10530"/>
                  </a:lnTo>
                  <a:lnTo>
                    <a:pt x="105111" y="20449"/>
                  </a:lnTo>
                  <a:lnTo>
                    <a:pt x="102965" y="32401"/>
                  </a:lnTo>
                  <a:lnTo>
                    <a:pt x="101256" y="45933"/>
                  </a:lnTo>
                  <a:lnTo>
                    <a:pt x="100140" y="60656"/>
                  </a:lnTo>
                  <a:lnTo>
                    <a:pt x="99855" y="76245"/>
                  </a:lnTo>
                  <a:lnTo>
                    <a:pt x="100445" y="92451"/>
                  </a:lnTo>
                  <a:lnTo>
                    <a:pt x="101641" y="109086"/>
                  </a:lnTo>
                  <a:lnTo>
                    <a:pt x="102975" y="126015"/>
                  </a:lnTo>
                  <a:lnTo>
                    <a:pt x="104169" y="143142"/>
                  </a:lnTo>
                  <a:lnTo>
                    <a:pt x="105290" y="160237"/>
                  </a:lnTo>
                  <a:lnTo>
                    <a:pt x="106649" y="176949"/>
                  </a:lnTo>
                  <a:lnTo>
                    <a:pt x="108415" y="193113"/>
                  </a:lnTo>
                  <a:lnTo>
                    <a:pt x="110601" y="208578"/>
                  </a:lnTo>
                  <a:lnTo>
                    <a:pt x="113148" y="223125"/>
                  </a:lnTo>
                  <a:lnTo>
                    <a:pt x="115988" y="236696"/>
                  </a:lnTo>
                  <a:lnTo>
                    <a:pt x="119521" y="248324"/>
                  </a:lnTo>
                  <a:lnTo>
                    <a:pt x="124427" y="255212"/>
                  </a:lnTo>
                  <a:lnTo>
                    <a:pt x="130291" y="256389"/>
                  </a:lnTo>
                  <a:lnTo>
                    <a:pt x="136276" y="254092"/>
                  </a:lnTo>
                  <a:lnTo>
                    <a:pt x="142469" y="250054"/>
                  </a:lnTo>
                  <a:lnTo>
                    <a:pt x="149275" y="245401"/>
                  </a:lnTo>
                  <a:lnTo>
                    <a:pt x="156866" y="240708"/>
                  </a:lnTo>
                  <a:lnTo>
                    <a:pt x="165202" y="236194"/>
                  </a:lnTo>
                  <a:lnTo>
                    <a:pt x="174151" y="231908"/>
                  </a:lnTo>
                  <a:lnTo>
                    <a:pt x="183568" y="227827"/>
                  </a:lnTo>
                  <a:lnTo>
                    <a:pt x="193326" y="223910"/>
                  </a:lnTo>
                  <a:lnTo>
                    <a:pt x="203327" y="220117"/>
                  </a:lnTo>
                  <a:lnTo>
                    <a:pt x="213492" y="216407"/>
                  </a:lnTo>
                  <a:lnTo>
                    <a:pt x="223605" y="212591"/>
                  </a:lnTo>
                  <a:lnTo>
                    <a:pt x="233322" y="208342"/>
                  </a:lnTo>
                  <a:lnTo>
                    <a:pt x="242473" y="203513"/>
                  </a:lnTo>
                  <a:lnTo>
                    <a:pt x="250585" y="197964"/>
                  </a:lnTo>
                  <a:lnTo>
                    <a:pt x="256822" y="191482"/>
                  </a:lnTo>
                  <a:lnTo>
                    <a:pt x="260893" y="184054"/>
                  </a:lnTo>
                  <a:lnTo>
                    <a:pt x="262659" y="176134"/>
                  </a:lnTo>
                  <a:lnTo>
                    <a:pt x="261882" y="168512"/>
                  </a:lnTo>
                  <a:lnTo>
                    <a:pt x="258688" y="161622"/>
                  </a:lnTo>
                  <a:lnTo>
                    <a:pt x="253308" y="155864"/>
                  </a:lnTo>
                  <a:lnTo>
                    <a:pt x="245893" y="151753"/>
                  </a:lnTo>
                  <a:lnTo>
                    <a:pt x="236735" y="149406"/>
                  </a:lnTo>
                  <a:lnTo>
                    <a:pt x="226522" y="148780"/>
                  </a:lnTo>
                  <a:lnTo>
                    <a:pt x="216217" y="149864"/>
                  </a:lnTo>
                  <a:lnTo>
                    <a:pt x="206372" y="152483"/>
                  </a:lnTo>
                  <a:lnTo>
                    <a:pt x="197307" y="156509"/>
                  </a:lnTo>
                  <a:lnTo>
                    <a:pt x="189291" y="161951"/>
                  </a:lnTo>
                  <a:lnTo>
                    <a:pt x="182345" y="168683"/>
                  </a:lnTo>
                  <a:lnTo>
                    <a:pt x="176324" y="176473"/>
                  </a:lnTo>
                  <a:lnTo>
                    <a:pt x="171030" y="185072"/>
                  </a:lnTo>
                  <a:lnTo>
                    <a:pt x="166285" y="194262"/>
                  </a:lnTo>
                  <a:lnTo>
                    <a:pt x="162264" y="203872"/>
                  </a:lnTo>
                  <a:lnTo>
                    <a:pt x="159467" y="213777"/>
                  </a:lnTo>
                  <a:lnTo>
                    <a:pt x="158072" y="223878"/>
                  </a:lnTo>
                  <a:lnTo>
                    <a:pt x="158119" y="233949"/>
                  </a:lnTo>
                  <a:lnTo>
                    <a:pt x="159671" y="243638"/>
                  </a:lnTo>
                  <a:lnTo>
                    <a:pt x="162611" y="252780"/>
                  </a:lnTo>
                  <a:lnTo>
                    <a:pt x="166855" y="261225"/>
                  </a:lnTo>
                  <a:lnTo>
                    <a:pt x="172445" y="268751"/>
                  </a:lnTo>
                  <a:lnTo>
                    <a:pt x="179281" y="275332"/>
                  </a:lnTo>
                  <a:lnTo>
                    <a:pt x="187311" y="281091"/>
                  </a:lnTo>
                  <a:lnTo>
                    <a:pt x="196603" y="286201"/>
                  </a:lnTo>
                  <a:lnTo>
                    <a:pt x="207071" y="290815"/>
                  </a:lnTo>
                  <a:lnTo>
                    <a:pt x="218355" y="294575"/>
                  </a:lnTo>
                  <a:lnTo>
                    <a:pt x="229921" y="296665"/>
                  </a:lnTo>
                  <a:lnTo>
                    <a:pt x="241430" y="296771"/>
                  </a:lnTo>
                  <a:lnTo>
                    <a:pt x="252495" y="294974"/>
                  </a:lnTo>
                  <a:lnTo>
                    <a:pt x="263781" y="291103"/>
                  </a:lnTo>
                  <a:lnTo>
                    <a:pt x="277393" y="282582"/>
                  </a:lnTo>
                  <a:lnTo>
                    <a:pt x="296987" y="2651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092156" y="1055413"/>
              <a:ext cx="151244" cy="176422"/>
            </a:xfrm>
            <a:custGeom>
              <a:avLst/>
              <a:gdLst/>
              <a:ahLst/>
              <a:cxnLst/>
              <a:rect l="0" t="0" r="0" b="0"/>
              <a:pathLst>
                <a:path w="151244" h="176422">
                  <a:moveTo>
                    <a:pt x="3844" y="50079"/>
                  </a:moveTo>
                  <a:lnTo>
                    <a:pt x="3911" y="64681"/>
                  </a:lnTo>
                  <a:lnTo>
                    <a:pt x="4551" y="77952"/>
                  </a:lnTo>
                  <a:lnTo>
                    <a:pt x="5820" y="91058"/>
                  </a:lnTo>
                  <a:lnTo>
                    <a:pt x="6632" y="100862"/>
                  </a:lnTo>
                  <a:lnTo>
                    <a:pt x="5855" y="103548"/>
                  </a:lnTo>
                  <a:lnTo>
                    <a:pt x="4054" y="100926"/>
                  </a:lnTo>
                  <a:lnTo>
                    <a:pt x="1994" y="95108"/>
                  </a:lnTo>
                  <a:lnTo>
                    <a:pt x="514" y="87420"/>
                  </a:lnTo>
                  <a:lnTo>
                    <a:pt x="0" y="78633"/>
                  </a:lnTo>
                  <a:lnTo>
                    <a:pt x="469" y="69189"/>
                  </a:lnTo>
                  <a:lnTo>
                    <a:pt x="1771" y="59346"/>
                  </a:lnTo>
                  <a:lnTo>
                    <a:pt x="3723" y="49261"/>
                  </a:lnTo>
                  <a:lnTo>
                    <a:pt x="6320" y="39188"/>
                  </a:lnTo>
                  <a:lnTo>
                    <a:pt x="9733" y="29492"/>
                  </a:lnTo>
                  <a:lnTo>
                    <a:pt x="13993" y="20351"/>
                  </a:lnTo>
                  <a:lnTo>
                    <a:pt x="19158" y="12246"/>
                  </a:lnTo>
                  <a:lnTo>
                    <a:pt x="25380" y="6011"/>
                  </a:lnTo>
                  <a:lnTo>
                    <a:pt x="32643" y="1938"/>
                  </a:lnTo>
                  <a:lnTo>
                    <a:pt x="40792" y="0"/>
                  </a:lnTo>
                  <a:lnTo>
                    <a:pt x="49632" y="129"/>
                  </a:lnTo>
                  <a:lnTo>
                    <a:pt x="58981" y="2066"/>
                  </a:lnTo>
                  <a:lnTo>
                    <a:pt x="68528" y="5448"/>
                  </a:lnTo>
                  <a:lnTo>
                    <a:pt x="77856" y="9918"/>
                  </a:lnTo>
                  <a:lnTo>
                    <a:pt x="86753" y="15181"/>
                  </a:lnTo>
                  <a:lnTo>
                    <a:pt x="95032" y="21168"/>
                  </a:lnTo>
                  <a:lnTo>
                    <a:pt x="102445" y="28017"/>
                  </a:lnTo>
                  <a:lnTo>
                    <a:pt x="108951" y="35737"/>
                  </a:lnTo>
                  <a:lnTo>
                    <a:pt x="114659" y="44210"/>
                  </a:lnTo>
                  <a:lnTo>
                    <a:pt x="119736" y="53275"/>
                  </a:lnTo>
                  <a:lnTo>
                    <a:pt x="124340" y="62787"/>
                  </a:lnTo>
                  <a:lnTo>
                    <a:pt x="128604" y="72785"/>
                  </a:lnTo>
                  <a:lnTo>
                    <a:pt x="132630" y="83482"/>
                  </a:lnTo>
                  <a:lnTo>
                    <a:pt x="136484" y="94934"/>
                  </a:lnTo>
                  <a:lnTo>
                    <a:pt x="140069" y="107027"/>
                  </a:lnTo>
                  <a:lnTo>
                    <a:pt x="143479" y="121061"/>
                  </a:lnTo>
                  <a:lnTo>
                    <a:pt x="147013" y="141623"/>
                  </a:lnTo>
                  <a:lnTo>
                    <a:pt x="151243" y="1764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284517" y="1101144"/>
              <a:ext cx="120925" cy="99406"/>
            </a:xfrm>
            <a:custGeom>
              <a:avLst/>
              <a:gdLst/>
              <a:ahLst/>
              <a:cxnLst/>
              <a:rect l="0" t="0" r="0" b="0"/>
              <a:pathLst>
                <a:path w="120925" h="99406">
                  <a:moveTo>
                    <a:pt x="64167" y="14876"/>
                  </a:moveTo>
                  <a:lnTo>
                    <a:pt x="60741" y="6449"/>
                  </a:lnTo>
                  <a:lnTo>
                    <a:pt x="54403" y="1800"/>
                  </a:lnTo>
                  <a:lnTo>
                    <a:pt x="46630" y="797"/>
                  </a:lnTo>
                  <a:lnTo>
                    <a:pt x="38694" y="2834"/>
                  </a:lnTo>
                  <a:lnTo>
                    <a:pt x="30921" y="7277"/>
                  </a:lnTo>
                  <a:lnTo>
                    <a:pt x="23509" y="13532"/>
                  </a:lnTo>
                  <a:lnTo>
                    <a:pt x="16736" y="21104"/>
                  </a:lnTo>
                  <a:lnTo>
                    <a:pt x="10698" y="29609"/>
                  </a:lnTo>
                  <a:lnTo>
                    <a:pt x="5657" y="38762"/>
                  </a:lnTo>
                  <a:lnTo>
                    <a:pt x="2100" y="48360"/>
                  </a:lnTo>
                  <a:lnTo>
                    <a:pt x="164" y="58253"/>
                  </a:lnTo>
                  <a:lnTo>
                    <a:pt x="0" y="68015"/>
                  </a:lnTo>
                  <a:lnTo>
                    <a:pt x="1935" y="76964"/>
                  </a:lnTo>
                  <a:lnTo>
                    <a:pt x="5946" y="84788"/>
                  </a:lnTo>
                  <a:lnTo>
                    <a:pt x="11893" y="91194"/>
                  </a:lnTo>
                  <a:lnTo>
                    <a:pt x="19696" y="95749"/>
                  </a:lnTo>
                  <a:lnTo>
                    <a:pt x="29123" y="98402"/>
                  </a:lnTo>
                  <a:lnTo>
                    <a:pt x="39687" y="99405"/>
                  </a:lnTo>
                  <a:lnTo>
                    <a:pt x="50761" y="99107"/>
                  </a:lnTo>
                  <a:lnTo>
                    <a:pt x="61941" y="97829"/>
                  </a:lnTo>
                  <a:lnTo>
                    <a:pt x="72886" y="95518"/>
                  </a:lnTo>
                  <a:lnTo>
                    <a:pt x="83235" y="91765"/>
                  </a:lnTo>
                  <a:lnTo>
                    <a:pt x="92851" y="86459"/>
                  </a:lnTo>
                  <a:lnTo>
                    <a:pt x="101461" y="79608"/>
                  </a:lnTo>
                  <a:lnTo>
                    <a:pt x="108574" y="71181"/>
                  </a:lnTo>
                  <a:lnTo>
                    <a:pt x="114059" y="61329"/>
                  </a:lnTo>
                  <a:lnTo>
                    <a:pt x="117930" y="50476"/>
                  </a:lnTo>
                  <a:lnTo>
                    <a:pt x="120169" y="39207"/>
                  </a:lnTo>
                  <a:lnTo>
                    <a:pt x="120924" y="27910"/>
                  </a:lnTo>
                  <a:lnTo>
                    <a:pt x="119974" y="17396"/>
                  </a:lnTo>
                  <a:lnTo>
                    <a:pt x="116686" y="8933"/>
                  </a:lnTo>
                  <a:lnTo>
                    <a:pt x="110922" y="3100"/>
                  </a:lnTo>
                  <a:lnTo>
                    <a:pt x="103667" y="0"/>
                  </a:lnTo>
                  <a:lnTo>
                    <a:pt x="95023" y="2412"/>
                  </a:lnTo>
                  <a:lnTo>
                    <a:pt x="85224" y="148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453968" y="1062734"/>
              <a:ext cx="221099" cy="179629"/>
            </a:xfrm>
            <a:custGeom>
              <a:avLst/>
              <a:gdLst/>
              <a:ahLst/>
              <a:cxnLst/>
              <a:rect l="0" t="0" r="0" b="0"/>
              <a:pathLst>
                <a:path w="221099" h="179629">
                  <a:moveTo>
                    <a:pt x="0" y="63815"/>
                  </a:moveTo>
                  <a:lnTo>
                    <a:pt x="2934" y="72616"/>
                  </a:lnTo>
                  <a:lnTo>
                    <a:pt x="5717" y="80963"/>
                  </a:lnTo>
                  <a:lnTo>
                    <a:pt x="8616" y="89662"/>
                  </a:lnTo>
                  <a:lnTo>
                    <a:pt x="11656" y="98782"/>
                  </a:lnTo>
                  <a:lnTo>
                    <a:pt x="14821" y="108277"/>
                  </a:lnTo>
                  <a:lnTo>
                    <a:pt x="18090" y="117998"/>
                  </a:lnTo>
                  <a:lnTo>
                    <a:pt x="21606" y="125360"/>
                  </a:lnTo>
                  <a:lnTo>
                    <a:pt x="24841" y="127174"/>
                  </a:lnTo>
                  <a:lnTo>
                    <a:pt x="26648" y="124417"/>
                  </a:lnTo>
                  <a:lnTo>
                    <a:pt x="26957" y="118693"/>
                  </a:lnTo>
                  <a:lnTo>
                    <a:pt x="26262" y="110982"/>
                  </a:lnTo>
                  <a:lnTo>
                    <a:pt x="25201" y="101686"/>
                  </a:lnTo>
                  <a:lnTo>
                    <a:pt x="24163" y="91100"/>
                  </a:lnTo>
                  <a:lnTo>
                    <a:pt x="23299" y="79514"/>
                  </a:lnTo>
                  <a:lnTo>
                    <a:pt x="22636" y="67187"/>
                  </a:lnTo>
                  <a:lnTo>
                    <a:pt x="22160" y="54337"/>
                  </a:lnTo>
                  <a:lnTo>
                    <a:pt x="22162" y="41449"/>
                  </a:lnTo>
                  <a:lnTo>
                    <a:pt x="23218" y="29253"/>
                  </a:lnTo>
                  <a:lnTo>
                    <a:pt x="25560" y="18108"/>
                  </a:lnTo>
                  <a:lnTo>
                    <a:pt x="29123" y="8669"/>
                  </a:lnTo>
                  <a:lnTo>
                    <a:pt x="34542" y="2321"/>
                  </a:lnTo>
                  <a:lnTo>
                    <a:pt x="41817" y="0"/>
                  </a:lnTo>
                  <a:lnTo>
                    <a:pt x="49276" y="1675"/>
                  </a:lnTo>
                  <a:lnTo>
                    <a:pt x="56490" y="6730"/>
                  </a:lnTo>
                  <a:lnTo>
                    <a:pt x="63361" y="14243"/>
                  </a:lnTo>
                  <a:lnTo>
                    <a:pt x="69683" y="23217"/>
                  </a:lnTo>
                  <a:lnTo>
                    <a:pt x="75379" y="32968"/>
                  </a:lnTo>
                  <a:lnTo>
                    <a:pt x="80507" y="43114"/>
                  </a:lnTo>
                  <a:lnTo>
                    <a:pt x="85178" y="53456"/>
                  </a:lnTo>
                  <a:lnTo>
                    <a:pt x="89508" y="63824"/>
                  </a:lnTo>
                  <a:lnTo>
                    <a:pt x="93805" y="71677"/>
                  </a:lnTo>
                  <a:lnTo>
                    <a:pt x="97963" y="73533"/>
                  </a:lnTo>
                  <a:lnTo>
                    <a:pt x="101441" y="69735"/>
                  </a:lnTo>
                  <a:lnTo>
                    <a:pt x="104482" y="61677"/>
                  </a:lnTo>
                  <a:lnTo>
                    <a:pt x="107567" y="51098"/>
                  </a:lnTo>
                  <a:lnTo>
                    <a:pt x="111178" y="39856"/>
                  </a:lnTo>
                  <a:lnTo>
                    <a:pt x="115503" y="29022"/>
                  </a:lnTo>
                  <a:lnTo>
                    <a:pt x="120677" y="19613"/>
                  </a:lnTo>
                  <a:lnTo>
                    <a:pt x="126890" y="12869"/>
                  </a:lnTo>
                  <a:lnTo>
                    <a:pt x="134129" y="9191"/>
                  </a:lnTo>
                  <a:lnTo>
                    <a:pt x="141919" y="8465"/>
                  </a:lnTo>
                  <a:lnTo>
                    <a:pt x="149450" y="10460"/>
                  </a:lnTo>
                  <a:lnTo>
                    <a:pt x="156288" y="14760"/>
                  </a:lnTo>
                  <a:lnTo>
                    <a:pt x="162350" y="21030"/>
                  </a:lnTo>
                  <a:lnTo>
                    <a:pt x="167731" y="29114"/>
                  </a:lnTo>
                  <a:lnTo>
                    <a:pt x="172570" y="38766"/>
                  </a:lnTo>
                  <a:lnTo>
                    <a:pt x="177008" y="49667"/>
                  </a:lnTo>
                  <a:lnTo>
                    <a:pt x="181157" y="61506"/>
                  </a:lnTo>
                  <a:lnTo>
                    <a:pt x="185102" y="74021"/>
                  </a:lnTo>
                  <a:lnTo>
                    <a:pt x="188908" y="86848"/>
                  </a:lnTo>
                  <a:lnTo>
                    <a:pt x="192616" y="99532"/>
                  </a:lnTo>
                  <a:lnTo>
                    <a:pt x="196260" y="111836"/>
                  </a:lnTo>
                  <a:lnTo>
                    <a:pt x="199901" y="123652"/>
                  </a:lnTo>
                  <a:lnTo>
                    <a:pt x="204098" y="136277"/>
                  </a:lnTo>
                  <a:lnTo>
                    <a:pt x="210338" y="153053"/>
                  </a:lnTo>
                  <a:lnTo>
                    <a:pt x="221098" y="1796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717181" y="1116020"/>
              <a:ext cx="31587" cy="115815"/>
            </a:xfrm>
            <a:custGeom>
              <a:avLst/>
              <a:gdLst/>
              <a:ahLst/>
              <a:cxnLst/>
              <a:rect l="0" t="0" r="0" b="0"/>
              <a:pathLst>
                <a:path w="31587" h="115815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4" y="32459"/>
                  </a:lnTo>
                  <a:lnTo>
                    <a:pt x="3864" y="42760"/>
                  </a:lnTo>
                  <a:lnTo>
                    <a:pt x="6180" y="53104"/>
                  </a:lnTo>
                  <a:lnTo>
                    <a:pt x="8847" y="63484"/>
                  </a:lnTo>
                  <a:lnTo>
                    <a:pt x="11811" y="73632"/>
                  </a:lnTo>
                  <a:lnTo>
                    <a:pt x="15470" y="84127"/>
                  </a:lnTo>
                  <a:lnTo>
                    <a:pt x="21262" y="97008"/>
                  </a:lnTo>
                  <a:lnTo>
                    <a:pt x="31586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738238" y="103179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808745" y="1069750"/>
              <a:ext cx="121424" cy="141028"/>
            </a:xfrm>
            <a:custGeom>
              <a:avLst/>
              <a:gdLst/>
              <a:ahLst/>
              <a:cxnLst/>
              <a:rect l="0" t="0" r="0" b="0"/>
              <a:pathLst>
                <a:path w="121424" h="141028">
                  <a:moveTo>
                    <a:pt x="3193" y="35742"/>
                  </a:moveTo>
                  <a:lnTo>
                    <a:pt x="3260" y="47410"/>
                  </a:lnTo>
                  <a:lnTo>
                    <a:pt x="3901" y="57899"/>
                  </a:lnTo>
                  <a:lnTo>
                    <a:pt x="5197" y="68205"/>
                  </a:lnTo>
                  <a:lnTo>
                    <a:pt x="7057" y="78679"/>
                  </a:lnTo>
                  <a:lnTo>
                    <a:pt x="9374" y="89671"/>
                  </a:lnTo>
                  <a:lnTo>
                    <a:pt x="12014" y="101212"/>
                  </a:lnTo>
                  <a:lnTo>
                    <a:pt x="13986" y="109678"/>
                  </a:lnTo>
                  <a:lnTo>
                    <a:pt x="14179" y="110814"/>
                  </a:lnTo>
                  <a:lnTo>
                    <a:pt x="13014" y="106364"/>
                  </a:lnTo>
                  <a:lnTo>
                    <a:pt x="10990" y="98556"/>
                  </a:lnTo>
                  <a:lnTo>
                    <a:pt x="8431" y="89029"/>
                  </a:lnTo>
                  <a:lnTo>
                    <a:pt x="5544" y="78731"/>
                  </a:lnTo>
                  <a:lnTo>
                    <a:pt x="2779" y="68133"/>
                  </a:lnTo>
                  <a:lnTo>
                    <a:pt x="827" y="57445"/>
                  </a:lnTo>
                  <a:lnTo>
                    <a:pt x="0" y="46760"/>
                  </a:lnTo>
                  <a:lnTo>
                    <a:pt x="428" y="36269"/>
                  </a:lnTo>
                  <a:lnTo>
                    <a:pt x="2235" y="26285"/>
                  </a:lnTo>
                  <a:lnTo>
                    <a:pt x="5345" y="16953"/>
                  </a:lnTo>
                  <a:lnTo>
                    <a:pt x="9703" y="8887"/>
                  </a:lnTo>
                  <a:lnTo>
                    <a:pt x="15368" y="3211"/>
                  </a:lnTo>
                  <a:lnTo>
                    <a:pt x="22247" y="326"/>
                  </a:lnTo>
                  <a:lnTo>
                    <a:pt x="29965" y="0"/>
                  </a:lnTo>
                  <a:lnTo>
                    <a:pt x="37983" y="1750"/>
                  </a:lnTo>
                  <a:lnTo>
                    <a:pt x="45965" y="5072"/>
                  </a:lnTo>
                  <a:lnTo>
                    <a:pt x="53780" y="9535"/>
                  </a:lnTo>
                  <a:lnTo>
                    <a:pt x="61408" y="14805"/>
                  </a:lnTo>
                  <a:lnTo>
                    <a:pt x="68866" y="20640"/>
                  </a:lnTo>
                  <a:lnTo>
                    <a:pt x="76028" y="27029"/>
                  </a:lnTo>
                  <a:lnTo>
                    <a:pt x="82618" y="34155"/>
                  </a:lnTo>
                  <a:lnTo>
                    <a:pt x="88535" y="42064"/>
                  </a:lnTo>
                  <a:lnTo>
                    <a:pt x="93832" y="50665"/>
                  </a:lnTo>
                  <a:lnTo>
                    <a:pt x="98624" y="59818"/>
                  </a:lnTo>
                  <a:lnTo>
                    <a:pt x="103034" y="69384"/>
                  </a:lnTo>
                  <a:lnTo>
                    <a:pt x="107166" y="79249"/>
                  </a:lnTo>
                  <a:lnTo>
                    <a:pt x="111103" y="89324"/>
                  </a:lnTo>
                  <a:lnTo>
                    <a:pt x="114892" y="99531"/>
                  </a:lnTo>
                  <a:lnTo>
                    <a:pt x="118236" y="109369"/>
                  </a:lnTo>
                  <a:lnTo>
                    <a:pt x="120712" y="118881"/>
                  </a:lnTo>
                  <a:lnTo>
                    <a:pt x="121423" y="128901"/>
                  </a:lnTo>
                  <a:lnTo>
                    <a:pt x="119006" y="1410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968601" y="1081371"/>
              <a:ext cx="169721" cy="132561"/>
            </a:xfrm>
            <a:custGeom>
              <a:avLst/>
              <a:gdLst/>
              <a:ahLst/>
              <a:cxnLst/>
              <a:rect l="0" t="0" r="0" b="0"/>
              <a:pathLst>
                <a:path w="169721" h="132561">
                  <a:moveTo>
                    <a:pt x="11793" y="108349"/>
                  </a:moveTo>
                  <a:lnTo>
                    <a:pt x="23393" y="108215"/>
                  </a:lnTo>
                  <a:lnTo>
                    <a:pt x="33241" y="106934"/>
                  </a:lnTo>
                  <a:lnTo>
                    <a:pt x="42242" y="104332"/>
                  </a:lnTo>
                  <a:lnTo>
                    <a:pt x="50511" y="100267"/>
                  </a:lnTo>
                  <a:lnTo>
                    <a:pt x="57890" y="94337"/>
                  </a:lnTo>
                  <a:lnTo>
                    <a:pt x="64351" y="86498"/>
                  </a:lnTo>
                  <a:lnTo>
                    <a:pt x="69685" y="77000"/>
                  </a:lnTo>
                  <a:lnTo>
                    <a:pt x="73443" y="66192"/>
                  </a:lnTo>
                  <a:lnTo>
                    <a:pt x="75520" y="54418"/>
                  </a:lnTo>
                  <a:lnTo>
                    <a:pt x="75949" y="42280"/>
                  </a:lnTo>
                  <a:lnTo>
                    <a:pt x="74725" y="30599"/>
                  </a:lnTo>
                  <a:lnTo>
                    <a:pt x="72009" y="19805"/>
                  </a:lnTo>
                  <a:lnTo>
                    <a:pt x="67915" y="10594"/>
                  </a:lnTo>
                  <a:lnTo>
                    <a:pt x="62426" y="4069"/>
                  </a:lnTo>
                  <a:lnTo>
                    <a:pt x="55667" y="580"/>
                  </a:lnTo>
                  <a:lnTo>
                    <a:pt x="48031" y="0"/>
                  </a:lnTo>
                  <a:lnTo>
                    <a:pt x="40067" y="2104"/>
                  </a:lnTo>
                  <a:lnTo>
                    <a:pt x="32125" y="6481"/>
                  </a:lnTo>
                  <a:lnTo>
                    <a:pt x="24506" y="12805"/>
                  </a:lnTo>
                  <a:lnTo>
                    <a:pt x="17542" y="20927"/>
                  </a:lnTo>
                  <a:lnTo>
                    <a:pt x="11352" y="30601"/>
                  </a:lnTo>
                  <a:lnTo>
                    <a:pt x="6196" y="41346"/>
                  </a:lnTo>
                  <a:lnTo>
                    <a:pt x="2555" y="52548"/>
                  </a:lnTo>
                  <a:lnTo>
                    <a:pt x="550" y="63827"/>
                  </a:lnTo>
                  <a:lnTo>
                    <a:pt x="0" y="75179"/>
                  </a:lnTo>
                  <a:lnTo>
                    <a:pt x="610" y="86867"/>
                  </a:lnTo>
                  <a:lnTo>
                    <a:pt x="2099" y="99005"/>
                  </a:lnTo>
                  <a:lnTo>
                    <a:pt x="4555" y="110767"/>
                  </a:lnTo>
                  <a:lnTo>
                    <a:pt x="8405" y="120541"/>
                  </a:lnTo>
                  <a:lnTo>
                    <a:pt x="13767" y="127582"/>
                  </a:lnTo>
                  <a:lnTo>
                    <a:pt x="20318" y="131646"/>
                  </a:lnTo>
                  <a:lnTo>
                    <a:pt x="27477" y="132560"/>
                  </a:lnTo>
                  <a:lnTo>
                    <a:pt x="34842" y="130578"/>
                  </a:lnTo>
                  <a:lnTo>
                    <a:pt x="42057" y="126215"/>
                  </a:lnTo>
                  <a:lnTo>
                    <a:pt x="48742" y="120031"/>
                  </a:lnTo>
                  <a:lnTo>
                    <a:pt x="54751" y="112514"/>
                  </a:lnTo>
                  <a:lnTo>
                    <a:pt x="60124" y="104051"/>
                  </a:lnTo>
                  <a:lnTo>
                    <a:pt x="64974" y="94928"/>
                  </a:lnTo>
                  <a:lnTo>
                    <a:pt x="69432" y="85422"/>
                  </a:lnTo>
                  <a:lnTo>
                    <a:pt x="73824" y="78190"/>
                  </a:lnTo>
                  <a:lnTo>
                    <a:pt x="78055" y="76458"/>
                  </a:lnTo>
                  <a:lnTo>
                    <a:pt x="81579" y="79265"/>
                  </a:lnTo>
                  <a:lnTo>
                    <a:pt x="84646" y="85008"/>
                  </a:lnTo>
                  <a:lnTo>
                    <a:pt x="87749" y="92389"/>
                  </a:lnTo>
                  <a:lnTo>
                    <a:pt x="91368" y="100398"/>
                  </a:lnTo>
                  <a:lnTo>
                    <a:pt x="95704" y="108474"/>
                  </a:lnTo>
                  <a:lnTo>
                    <a:pt x="101055" y="116066"/>
                  </a:lnTo>
                  <a:lnTo>
                    <a:pt x="107918" y="122505"/>
                  </a:lnTo>
                  <a:lnTo>
                    <a:pt x="116407" y="127533"/>
                  </a:lnTo>
                  <a:lnTo>
                    <a:pt x="125849" y="130761"/>
                  </a:lnTo>
                  <a:lnTo>
                    <a:pt x="135031" y="131507"/>
                  </a:lnTo>
                  <a:lnTo>
                    <a:pt x="143299" y="129616"/>
                  </a:lnTo>
                  <a:lnTo>
                    <a:pt x="151179" y="125781"/>
                  </a:lnTo>
                  <a:lnTo>
                    <a:pt x="159502" y="119146"/>
                  </a:lnTo>
                  <a:lnTo>
                    <a:pt x="169720" y="1083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162091" y="937036"/>
              <a:ext cx="28874" cy="284270"/>
            </a:xfrm>
            <a:custGeom>
              <a:avLst/>
              <a:gdLst/>
              <a:ahLst/>
              <a:cxnLst/>
              <a:rect l="0" t="0" r="0" b="0"/>
              <a:pathLst>
                <a:path w="28874" h="284270">
                  <a:moveTo>
                    <a:pt x="7816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8" y="29849"/>
                  </a:lnTo>
                  <a:lnTo>
                    <a:pt x="201" y="42517"/>
                  </a:lnTo>
                  <a:lnTo>
                    <a:pt x="0" y="55997"/>
                  </a:lnTo>
                  <a:lnTo>
                    <a:pt x="651" y="69873"/>
                  </a:lnTo>
                  <a:lnTo>
                    <a:pt x="1890" y="84082"/>
                  </a:lnTo>
                  <a:lnTo>
                    <a:pt x="3254" y="98821"/>
                  </a:lnTo>
                  <a:lnTo>
                    <a:pt x="4468" y="114176"/>
                  </a:lnTo>
                  <a:lnTo>
                    <a:pt x="5604" y="130095"/>
                  </a:lnTo>
                  <a:lnTo>
                    <a:pt x="6972" y="146474"/>
                  </a:lnTo>
                  <a:lnTo>
                    <a:pt x="8739" y="163196"/>
                  </a:lnTo>
                  <a:lnTo>
                    <a:pt x="10757" y="180002"/>
                  </a:lnTo>
                  <a:lnTo>
                    <a:pt x="12657" y="196513"/>
                  </a:lnTo>
                  <a:lnTo>
                    <a:pt x="14238" y="212529"/>
                  </a:lnTo>
                  <a:lnTo>
                    <a:pt x="15653" y="227635"/>
                  </a:lnTo>
                  <a:lnTo>
                    <a:pt x="17575" y="242695"/>
                  </a:lnTo>
                  <a:lnTo>
                    <a:pt x="21289" y="260146"/>
                  </a:lnTo>
                  <a:lnTo>
                    <a:pt x="28873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033036" y="1031792"/>
              <a:ext cx="242157" cy="31587"/>
            </a:xfrm>
            <a:custGeom>
              <a:avLst/>
              <a:gdLst/>
              <a:ahLst/>
              <a:cxnLst/>
              <a:rect l="0" t="0" r="0" b="0"/>
              <a:pathLst>
                <a:path w="242157" h="31587">
                  <a:moveTo>
                    <a:pt x="242156" y="31586"/>
                  </a:moveTo>
                  <a:lnTo>
                    <a:pt x="233287" y="28652"/>
                  </a:lnTo>
                  <a:lnTo>
                    <a:pt x="224300" y="25870"/>
                  </a:lnTo>
                  <a:lnTo>
                    <a:pt x="214306" y="22975"/>
                  </a:lnTo>
                  <a:lnTo>
                    <a:pt x="203324" y="20107"/>
                  </a:lnTo>
                  <a:lnTo>
                    <a:pt x="191512" y="17591"/>
                  </a:lnTo>
                  <a:lnTo>
                    <a:pt x="179059" y="15575"/>
                  </a:lnTo>
                  <a:lnTo>
                    <a:pt x="166295" y="13890"/>
                  </a:lnTo>
                  <a:lnTo>
                    <a:pt x="153661" y="12147"/>
                  </a:lnTo>
                  <a:lnTo>
                    <a:pt x="141388" y="10125"/>
                  </a:lnTo>
                  <a:lnTo>
                    <a:pt x="129353" y="7936"/>
                  </a:lnTo>
                  <a:lnTo>
                    <a:pt x="117199" y="5920"/>
                  </a:lnTo>
                  <a:lnTo>
                    <a:pt x="104722" y="4267"/>
                  </a:lnTo>
                  <a:lnTo>
                    <a:pt x="91884" y="3004"/>
                  </a:lnTo>
                  <a:lnTo>
                    <a:pt x="78725" y="2082"/>
                  </a:lnTo>
                  <a:lnTo>
                    <a:pt x="65326" y="1427"/>
                  </a:lnTo>
                  <a:lnTo>
                    <a:pt x="52167" y="970"/>
                  </a:lnTo>
                  <a:lnTo>
                    <a:pt x="38716" y="606"/>
                  </a:lnTo>
                  <a:lnTo>
                    <a:pt x="22672" y="3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234749" y="1101897"/>
              <a:ext cx="109676" cy="130694"/>
            </a:xfrm>
            <a:custGeom>
              <a:avLst/>
              <a:gdLst/>
              <a:ahLst/>
              <a:cxnLst/>
              <a:rect l="0" t="0" r="0" b="0"/>
              <a:pathLst>
                <a:path w="109676" h="130694">
                  <a:moveTo>
                    <a:pt x="72028" y="3595"/>
                  </a:moveTo>
                  <a:lnTo>
                    <a:pt x="63226" y="862"/>
                  </a:lnTo>
                  <a:lnTo>
                    <a:pt x="54880" y="0"/>
                  </a:lnTo>
                  <a:lnTo>
                    <a:pt x="46186" y="995"/>
                  </a:lnTo>
                  <a:lnTo>
                    <a:pt x="37238" y="3707"/>
                  </a:lnTo>
                  <a:lnTo>
                    <a:pt x="28392" y="8140"/>
                  </a:lnTo>
                  <a:lnTo>
                    <a:pt x="19867" y="14128"/>
                  </a:lnTo>
                  <a:lnTo>
                    <a:pt x="12197" y="21387"/>
                  </a:lnTo>
                  <a:lnTo>
                    <a:pt x="6264" y="29613"/>
                  </a:lnTo>
                  <a:lnTo>
                    <a:pt x="2393" y="38547"/>
                  </a:lnTo>
                  <a:lnTo>
                    <a:pt x="424" y="47982"/>
                  </a:lnTo>
                  <a:lnTo>
                    <a:pt x="0" y="57767"/>
                  </a:lnTo>
                  <a:lnTo>
                    <a:pt x="753" y="67788"/>
                  </a:lnTo>
                  <a:lnTo>
                    <a:pt x="2525" y="77805"/>
                  </a:lnTo>
                  <a:lnTo>
                    <a:pt x="5377" y="87457"/>
                  </a:lnTo>
                  <a:lnTo>
                    <a:pt x="9256" y="96575"/>
                  </a:lnTo>
                  <a:lnTo>
                    <a:pt x="14163" y="105003"/>
                  </a:lnTo>
                  <a:lnTo>
                    <a:pt x="20213" y="112519"/>
                  </a:lnTo>
                  <a:lnTo>
                    <a:pt x="27361" y="119083"/>
                  </a:lnTo>
                  <a:lnTo>
                    <a:pt x="35432" y="124492"/>
                  </a:lnTo>
                  <a:lnTo>
                    <a:pt x="44221" y="128302"/>
                  </a:lnTo>
                  <a:lnTo>
                    <a:pt x="53538" y="130411"/>
                  </a:lnTo>
                  <a:lnTo>
                    <a:pt x="63236" y="130693"/>
                  </a:lnTo>
                  <a:lnTo>
                    <a:pt x="73197" y="128837"/>
                  </a:lnTo>
                  <a:lnTo>
                    <a:pt x="83324" y="124879"/>
                  </a:lnTo>
                  <a:lnTo>
                    <a:pt x="92902" y="118968"/>
                  </a:lnTo>
                  <a:lnTo>
                    <a:pt x="100663" y="111189"/>
                  </a:lnTo>
                  <a:lnTo>
                    <a:pt x="106057" y="101778"/>
                  </a:lnTo>
                  <a:lnTo>
                    <a:pt x="109033" y="91224"/>
                  </a:lnTo>
                  <a:lnTo>
                    <a:pt x="109675" y="80157"/>
                  </a:lnTo>
                  <a:lnTo>
                    <a:pt x="108286" y="68986"/>
                  </a:lnTo>
                  <a:lnTo>
                    <a:pt x="105120" y="58218"/>
                  </a:lnTo>
                  <a:lnTo>
                    <a:pt x="100269" y="48519"/>
                  </a:lnTo>
                  <a:lnTo>
                    <a:pt x="94365" y="39730"/>
                  </a:lnTo>
                  <a:lnTo>
                    <a:pt x="87342" y="32024"/>
                  </a:lnTo>
                  <a:lnTo>
                    <a:pt x="79137" y="255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359419" y="1105492"/>
              <a:ext cx="168458" cy="116200"/>
            </a:xfrm>
            <a:custGeom>
              <a:avLst/>
              <a:gdLst/>
              <a:ahLst/>
              <a:cxnLst/>
              <a:rect l="0" t="0" r="0" b="0"/>
              <a:pathLst>
                <a:path w="168458" h="116200">
                  <a:moveTo>
                    <a:pt x="0" y="31585"/>
                  </a:moveTo>
                  <a:lnTo>
                    <a:pt x="8735" y="37520"/>
                  </a:lnTo>
                  <a:lnTo>
                    <a:pt x="16441" y="43724"/>
                  </a:lnTo>
                  <a:lnTo>
                    <a:pt x="23845" y="50820"/>
                  </a:lnTo>
                  <a:lnTo>
                    <a:pt x="31105" y="58761"/>
                  </a:lnTo>
                  <a:lnTo>
                    <a:pt x="38283" y="67407"/>
                  </a:lnTo>
                  <a:lnTo>
                    <a:pt x="45409" y="76602"/>
                  </a:lnTo>
                  <a:lnTo>
                    <a:pt x="52499" y="86201"/>
                  </a:lnTo>
                  <a:lnTo>
                    <a:pt x="59566" y="96091"/>
                  </a:lnTo>
                  <a:lnTo>
                    <a:pt x="66595" y="106114"/>
                  </a:lnTo>
                  <a:lnTo>
                    <a:pt x="72842" y="113768"/>
                  </a:lnTo>
                  <a:lnTo>
                    <a:pt x="76608" y="116199"/>
                  </a:lnTo>
                  <a:lnTo>
                    <a:pt x="77127" y="114716"/>
                  </a:lnTo>
                  <a:lnTo>
                    <a:pt x="75053" y="110571"/>
                  </a:lnTo>
                  <a:lnTo>
                    <a:pt x="71230" y="104145"/>
                  </a:lnTo>
                  <a:lnTo>
                    <a:pt x="66284" y="95748"/>
                  </a:lnTo>
                  <a:lnTo>
                    <a:pt x="60952" y="85765"/>
                  </a:lnTo>
                  <a:lnTo>
                    <a:pt x="56105" y="74579"/>
                  </a:lnTo>
                  <a:lnTo>
                    <a:pt x="52183" y="62529"/>
                  </a:lnTo>
                  <a:lnTo>
                    <a:pt x="49712" y="50363"/>
                  </a:lnTo>
                  <a:lnTo>
                    <a:pt x="49480" y="39190"/>
                  </a:lnTo>
                  <a:lnTo>
                    <a:pt x="51703" y="29538"/>
                  </a:lnTo>
                  <a:lnTo>
                    <a:pt x="56280" y="21568"/>
                  </a:lnTo>
                  <a:lnTo>
                    <a:pt x="63081" y="15350"/>
                  </a:lnTo>
                  <a:lnTo>
                    <a:pt x="71801" y="10722"/>
                  </a:lnTo>
                  <a:lnTo>
                    <a:pt x="82041" y="7391"/>
                  </a:lnTo>
                  <a:lnTo>
                    <a:pt x="93422" y="5047"/>
                  </a:lnTo>
                  <a:lnTo>
                    <a:pt x="105612" y="3424"/>
                  </a:lnTo>
                  <a:lnTo>
                    <a:pt x="117954" y="2310"/>
                  </a:lnTo>
                  <a:lnTo>
                    <a:pt x="130766" y="1431"/>
                  </a:lnTo>
                  <a:lnTo>
                    <a:pt x="146287" y="705"/>
                  </a:lnTo>
                  <a:lnTo>
                    <a:pt x="1684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559461" y="1124445"/>
              <a:ext cx="156306" cy="181913"/>
            </a:xfrm>
            <a:custGeom>
              <a:avLst/>
              <a:gdLst/>
              <a:ahLst/>
              <a:cxnLst/>
              <a:rect l="0" t="0" r="0" b="0"/>
              <a:pathLst>
                <a:path w="156306" h="181913">
                  <a:moveTo>
                    <a:pt x="126342" y="23161"/>
                  </a:moveTo>
                  <a:lnTo>
                    <a:pt x="120408" y="17360"/>
                  </a:lnTo>
                  <a:lnTo>
                    <a:pt x="114203" y="12436"/>
                  </a:lnTo>
                  <a:lnTo>
                    <a:pt x="107107" y="7942"/>
                  </a:lnTo>
                  <a:lnTo>
                    <a:pt x="99167" y="4067"/>
                  </a:lnTo>
                  <a:lnTo>
                    <a:pt x="90520" y="1350"/>
                  </a:lnTo>
                  <a:lnTo>
                    <a:pt x="81330" y="0"/>
                  </a:lnTo>
                  <a:lnTo>
                    <a:pt x="71904" y="71"/>
                  </a:lnTo>
                  <a:lnTo>
                    <a:pt x="62662" y="1637"/>
                  </a:lnTo>
                  <a:lnTo>
                    <a:pt x="53837" y="4589"/>
                  </a:lnTo>
                  <a:lnTo>
                    <a:pt x="45947" y="9012"/>
                  </a:lnTo>
                  <a:lnTo>
                    <a:pt x="39859" y="15253"/>
                  </a:lnTo>
                  <a:lnTo>
                    <a:pt x="35894" y="23322"/>
                  </a:lnTo>
                  <a:lnTo>
                    <a:pt x="34368" y="32314"/>
                  </a:lnTo>
                  <a:lnTo>
                    <a:pt x="35838" y="40661"/>
                  </a:lnTo>
                  <a:lnTo>
                    <a:pt x="40308" y="47529"/>
                  </a:lnTo>
                  <a:lnTo>
                    <a:pt x="47188" y="52950"/>
                  </a:lnTo>
                  <a:lnTo>
                    <a:pt x="55616" y="57434"/>
                  </a:lnTo>
                  <a:lnTo>
                    <a:pt x="64943" y="61413"/>
                  </a:lnTo>
                  <a:lnTo>
                    <a:pt x="74774" y="65138"/>
                  </a:lnTo>
                  <a:lnTo>
                    <a:pt x="84891" y="68742"/>
                  </a:lnTo>
                  <a:lnTo>
                    <a:pt x="95167" y="72299"/>
                  </a:lnTo>
                  <a:lnTo>
                    <a:pt x="105371" y="76167"/>
                  </a:lnTo>
                  <a:lnTo>
                    <a:pt x="115158" y="80976"/>
                  </a:lnTo>
                  <a:lnTo>
                    <a:pt x="124369" y="86991"/>
                  </a:lnTo>
                  <a:lnTo>
                    <a:pt x="132860" y="94149"/>
                  </a:lnTo>
                  <a:lnTo>
                    <a:pt x="140420" y="102250"/>
                  </a:lnTo>
                  <a:lnTo>
                    <a:pt x="147008" y="111069"/>
                  </a:lnTo>
                  <a:lnTo>
                    <a:pt x="152264" y="120414"/>
                  </a:lnTo>
                  <a:lnTo>
                    <a:pt x="155440" y="130132"/>
                  </a:lnTo>
                  <a:lnTo>
                    <a:pt x="156305" y="140100"/>
                  </a:lnTo>
                  <a:lnTo>
                    <a:pt x="154767" y="149909"/>
                  </a:lnTo>
                  <a:lnTo>
                    <a:pt x="150618" y="158890"/>
                  </a:lnTo>
                  <a:lnTo>
                    <a:pt x="144016" y="166734"/>
                  </a:lnTo>
                  <a:lnTo>
                    <a:pt x="135535" y="173153"/>
                  </a:lnTo>
                  <a:lnTo>
                    <a:pt x="125949" y="177716"/>
                  </a:lnTo>
                  <a:lnTo>
                    <a:pt x="115802" y="180380"/>
                  </a:lnTo>
                  <a:lnTo>
                    <a:pt x="105230" y="181559"/>
                  </a:lnTo>
                  <a:lnTo>
                    <a:pt x="94075" y="181912"/>
                  </a:lnTo>
                  <a:lnTo>
                    <a:pt x="82281" y="181898"/>
                  </a:lnTo>
                  <a:lnTo>
                    <a:pt x="69941" y="181758"/>
                  </a:lnTo>
                  <a:lnTo>
                    <a:pt x="55706" y="181584"/>
                  </a:lnTo>
                  <a:lnTo>
                    <a:pt x="34971" y="181369"/>
                  </a:lnTo>
                  <a:lnTo>
                    <a:pt x="0" y="1810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8111523" y="1160722"/>
              <a:ext cx="227048" cy="166057"/>
            </a:xfrm>
            <a:custGeom>
              <a:avLst/>
              <a:gdLst/>
              <a:ahLst/>
              <a:cxnLst/>
              <a:rect l="0" t="0" r="0" b="0"/>
              <a:pathLst>
                <a:path w="227048" h="166057">
                  <a:moveTo>
                    <a:pt x="111234" y="113226"/>
                  </a:moveTo>
                  <a:lnTo>
                    <a:pt x="111300" y="101558"/>
                  </a:lnTo>
                  <a:lnTo>
                    <a:pt x="111941" y="91069"/>
                  </a:lnTo>
                  <a:lnTo>
                    <a:pt x="113229" y="80767"/>
                  </a:lnTo>
                  <a:lnTo>
                    <a:pt x="114743" y="70466"/>
                  </a:lnTo>
                  <a:lnTo>
                    <a:pt x="115762" y="60122"/>
                  </a:lnTo>
                  <a:lnTo>
                    <a:pt x="115917" y="49737"/>
                  </a:lnTo>
                  <a:lnTo>
                    <a:pt x="115017" y="39482"/>
                  </a:lnTo>
                  <a:lnTo>
                    <a:pt x="112882" y="29672"/>
                  </a:lnTo>
                  <a:lnTo>
                    <a:pt x="109548" y="20459"/>
                  </a:lnTo>
                  <a:lnTo>
                    <a:pt x="105037" y="12308"/>
                  </a:lnTo>
                  <a:lnTo>
                    <a:pt x="99268" y="6044"/>
                  </a:lnTo>
                  <a:lnTo>
                    <a:pt x="92315" y="1951"/>
                  </a:lnTo>
                  <a:lnTo>
                    <a:pt x="84378" y="0"/>
                  </a:lnTo>
                  <a:lnTo>
                    <a:pt x="75681" y="121"/>
                  </a:lnTo>
                  <a:lnTo>
                    <a:pt x="66429" y="2053"/>
                  </a:lnTo>
                  <a:lnTo>
                    <a:pt x="56947" y="5431"/>
                  </a:lnTo>
                  <a:lnTo>
                    <a:pt x="47661" y="9899"/>
                  </a:lnTo>
                  <a:lnTo>
                    <a:pt x="38794" y="15164"/>
                  </a:lnTo>
                  <a:lnTo>
                    <a:pt x="30536" y="21323"/>
                  </a:lnTo>
                  <a:lnTo>
                    <a:pt x="23134" y="28820"/>
                  </a:lnTo>
                  <a:lnTo>
                    <a:pt x="16642" y="37793"/>
                  </a:lnTo>
                  <a:lnTo>
                    <a:pt x="11112" y="48091"/>
                  </a:lnTo>
                  <a:lnTo>
                    <a:pt x="6687" y="59453"/>
                  </a:lnTo>
                  <a:lnTo>
                    <a:pt x="3342" y="71611"/>
                  </a:lnTo>
                  <a:lnTo>
                    <a:pt x="1079" y="84182"/>
                  </a:lnTo>
                  <a:lnTo>
                    <a:pt x="0" y="96687"/>
                  </a:lnTo>
                  <a:lnTo>
                    <a:pt x="60" y="108861"/>
                  </a:lnTo>
                  <a:lnTo>
                    <a:pt x="1405" y="120322"/>
                  </a:lnTo>
                  <a:lnTo>
                    <a:pt x="4435" y="130494"/>
                  </a:lnTo>
                  <a:lnTo>
                    <a:pt x="9220" y="139177"/>
                  </a:lnTo>
                  <a:lnTo>
                    <a:pt x="15704" y="146177"/>
                  </a:lnTo>
                  <a:lnTo>
                    <a:pt x="23878" y="151139"/>
                  </a:lnTo>
                  <a:lnTo>
                    <a:pt x="33552" y="154060"/>
                  </a:lnTo>
                  <a:lnTo>
                    <a:pt x="44114" y="154904"/>
                  </a:lnTo>
                  <a:lnTo>
                    <a:pt x="54655" y="153435"/>
                  </a:lnTo>
                  <a:lnTo>
                    <a:pt x="64658" y="149745"/>
                  </a:lnTo>
                  <a:lnTo>
                    <a:pt x="73829" y="144185"/>
                  </a:lnTo>
                  <a:lnTo>
                    <a:pt x="81916" y="137174"/>
                  </a:lnTo>
                  <a:lnTo>
                    <a:pt x="88909" y="129092"/>
                  </a:lnTo>
                  <a:lnTo>
                    <a:pt x="94962" y="120245"/>
                  </a:lnTo>
                  <a:lnTo>
                    <a:pt x="100278" y="110862"/>
                  </a:lnTo>
                  <a:lnTo>
                    <a:pt x="105062" y="101154"/>
                  </a:lnTo>
                  <a:lnTo>
                    <a:pt x="109960" y="92830"/>
                  </a:lnTo>
                  <a:lnTo>
                    <a:pt x="115201" y="88709"/>
                  </a:lnTo>
                  <a:lnTo>
                    <a:pt x="119997" y="89276"/>
                  </a:lnTo>
                  <a:lnTo>
                    <a:pt x="124278" y="93365"/>
                  </a:lnTo>
                  <a:lnTo>
                    <a:pt x="128226" y="99769"/>
                  </a:lnTo>
                  <a:lnTo>
                    <a:pt x="132148" y="107481"/>
                  </a:lnTo>
                  <a:lnTo>
                    <a:pt x="136439" y="115653"/>
                  </a:lnTo>
                  <a:lnTo>
                    <a:pt x="141277" y="123817"/>
                  </a:lnTo>
                  <a:lnTo>
                    <a:pt x="146655" y="131792"/>
                  </a:lnTo>
                  <a:lnTo>
                    <a:pt x="152488" y="139546"/>
                  </a:lnTo>
                  <a:lnTo>
                    <a:pt x="158678" y="147090"/>
                  </a:lnTo>
                  <a:lnTo>
                    <a:pt x="165461" y="153973"/>
                  </a:lnTo>
                  <a:lnTo>
                    <a:pt x="173378" y="159314"/>
                  </a:lnTo>
                  <a:lnTo>
                    <a:pt x="182612" y="162761"/>
                  </a:lnTo>
                  <a:lnTo>
                    <a:pt x="192449" y="164601"/>
                  </a:lnTo>
                  <a:lnTo>
                    <a:pt x="202408" y="165669"/>
                  </a:lnTo>
                  <a:lnTo>
                    <a:pt x="213367" y="166056"/>
                  </a:lnTo>
                  <a:lnTo>
                    <a:pt x="227047" y="1658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8355018" y="1000207"/>
              <a:ext cx="25667" cy="336913"/>
            </a:xfrm>
            <a:custGeom>
              <a:avLst/>
              <a:gdLst/>
              <a:ahLst/>
              <a:cxnLst/>
              <a:rect l="0" t="0" r="0" b="0"/>
              <a:pathLst>
                <a:path w="25667" h="336913">
                  <a:moveTo>
                    <a:pt x="4608" y="0"/>
                  </a:moveTo>
                  <a:lnTo>
                    <a:pt x="1809" y="8868"/>
                  </a:lnTo>
                  <a:lnTo>
                    <a:pt x="307" y="17855"/>
                  </a:lnTo>
                  <a:lnTo>
                    <a:pt x="0" y="27859"/>
                  </a:lnTo>
                  <a:lnTo>
                    <a:pt x="679" y="39186"/>
                  </a:lnTo>
                  <a:lnTo>
                    <a:pt x="2147" y="52294"/>
                  </a:lnTo>
                  <a:lnTo>
                    <a:pt x="4212" y="67259"/>
                  </a:lnTo>
                  <a:lnTo>
                    <a:pt x="6549" y="83847"/>
                  </a:lnTo>
                  <a:lnTo>
                    <a:pt x="8723" y="101722"/>
                  </a:lnTo>
                  <a:lnTo>
                    <a:pt x="10517" y="120542"/>
                  </a:lnTo>
                  <a:lnTo>
                    <a:pt x="12057" y="139548"/>
                  </a:lnTo>
                  <a:lnTo>
                    <a:pt x="13706" y="157614"/>
                  </a:lnTo>
                  <a:lnTo>
                    <a:pt x="15664" y="174211"/>
                  </a:lnTo>
                  <a:lnTo>
                    <a:pt x="17812" y="189658"/>
                  </a:lnTo>
                  <a:lnTo>
                    <a:pt x="19801" y="204800"/>
                  </a:lnTo>
                  <a:lnTo>
                    <a:pt x="21436" y="220174"/>
                  </a:lnTo>
                  <a:lnTo>
                    <a:pt x="22686" y="235810"/>
                  </a:lnTo>
                  <a:lnTo>
                    <a:pt x="23600" y="251401"/>
                  </a:lnTo>
                  <a:lnTo>
                    <a:pt x="24250" y="266736"/>
                  </a:lnTo>
                  <a:lnTo>
                    <a:pt x="24703" y="281353"/>
                  </a:lnTo>
                  <a:lnTo>
                    <a:pt x="25065" y="296016"/>
                  </a:lnTo>
                  <a:lnTo>
                    <a:pt x="25368" y="313129"/>
                  </a:lnTo>
                  <a:lnTo>
                    <a:pt x="25666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439411" y="1168663"/>
              <a:ext cx="136713" cy="138596"/>
            </a:xfrm>
            <a:custGeom>
              <a:avLst/>
              <a:gdLst/>
              <a:ahLst/>
              <a:cxnLst/>
              <a:rect l="0" t="0" r="0" b="0"/>
              <a:pathLst>
                <a:path w="136713" h="138596">
                  <a:moveTo>
                    <a:pt x="99200" y="31585"/>
                  </a:moveTo>
                  <a:lnTo>
                    <a:pt x="93199" y="23052"/>
                  </a:lnTo>
                  <a:lnTo>
                    <a:pt x="86353" y="17266"/>
                  </a:lnTo>
                  <a:lnTo>
                    <a:pt x="77966" y="13753"/>
                  </a:lnTo>
                  <a:lnTo>
                    <a:pt x="68339" y="12072"/>
                  </a:lnTo>
                  <a:lnTo>
                    <a:pt x="58023" y="11842"/>
                  </a:lnTo>
                  <a:lnTo>
                    <a:pt x="47425" y="12725"/>
                  </a:lnTo>
                  <a:lnTo>
                    <a:pt x="37073" y="14752"/>
                  </a:lnTo>
                  <a:lnTo>
                    <a:pt x="27670" y="18303"/>
                  </a:lnTo>
                  <a:lnTo>
                    <a:pt x="19509" y="23469"/>
                  </a:lnTo>
                  <a:lnTo>
                    <a:pt x="12694" y="30225"/>
                  </a:lnTo>
                  <a:lnTo>
                    <a:pt x="7326" y="38586"/>
                  </a:lnTo>
                  <a:lnTo>
                    <a:pt x="3315" y="48394"/>
                  </a:lnTo>
                  <a:lnTo>
                    <a:pt x="755" y="59217"/>
                  </a:lnTo>
                  <a:lnTo>
                    <a:pt x="0" y="70466"/>
                  </a:lnTo>
                  <a:lnTo>
                    <a:pt x="1088" y="81759"/>
                  </a:lnTo>
                  <a:lnTo>
                    <a:pt x="3935" y="92610"/>
                  </a:lnTo>
                  <a:lnTo>
                    <a:pt x="8512" y="102363"/>
                  </a:lnTo>
                  <a:lnTo>
                    <a:pt x="14628" y="110771"/>
                  </a:lnTo>
                  <a:lnTo>
                    <a:pt x="21987" y="117925"/>
                  </a:lnTo>
                  <a:lnTo>
                    <a:pt x="30288" y="124054"/>
                  </a:lnTo>
                  <a:lnTo>
                    <a:pt x="39276" y="129395"/>
                  </a:lnTo>
                  <a:lnTo>
                    <a:pt x="48750" y="133833"/>
                  </a:lnTo>
                  <a:lnTo>
                    <a:pt x="58561" y="136918"/>
                  </a:lnTo>
                  <a:lnTo>
                    <a:pt x="68599" y="138509"/>
                  </a:lnTo>
                  <a:lnTo>
                    <a:pt x="78629" y="138595"/>
                  </a:lnTo>
                  <a:lnTo>
                    <a:pt x="88290" y="137133"/>
                  </a:lnTo>
                  <a:lnTo>
                    <a:pt x="97412" y="134254"/>
                  </a:lnTo>
                  <a:lnTo>
                    <a:pt x="105844" y="130050"/>
                  </a:lnTo>
                  <a:lnTo>
                    <a:pt x="113363" y="124487"/>
                  </a:lnTo>
                  <a:lnTo>
                    <a:pt x="119933" y="117669"/>
                  </a:lnTo>
                  <a:lnTo>
                    <a:pt x="125515" y="109651"/>
                  </a:lnTo>
                  <a:lnTo>
                    <a:pt x="129976" y="100368"/>
                  </a:lnTo>
                  <a:lnTo>
                    <a:pt x="133343" y="89904"/>
                  </a:lnTo>
                  <a:lnTo>
                    <a:pt x="135622" y="78624"/>
                  </a:lnTo>
                  <a:lnTo>
                    <a:pt x="136712" y="67061"/>
                  </a:lnTo>
                  <a:lnTo>
                    <a:pt x="136663" y="55554"/>
                  </a:lnTo>
                  <a:lnTo>
                    <a:pt x="135431" y="44490"/>
                  </a:lnTo>
                  <a:lnTo>
                    <a:pt x="132459" y="33205"/>
                  </a:lnTo>
                  <a:lnTo>
                    <a:pt x="125253" y="19593"/>
                  </a:lnTo>
                  <a:lnTo>
                    <a:pt x="1097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624079" y="1167504"/>
              <a:ext cx="125103" cy="201201"/>
            </a:xfrm>
            <a:custGeom>
              <a:avLst/>
              <a:gdLst/>
              <a:ahLst/>
              <a:cxnLst/>
              <a:rect l="0" t="0" r="0" b="0"/>
              <a:pathLst>
                <a:path w="125103" h="201201">
                  <a:moveTo>
                    <a:pt x="9289" y="53801"/>
                  </a:moveTo>
                  <a:lnTo>
                    <a:pt x="9289" y="65536"/>
                  </a:lnTo>
                  <a:lnTo>
                    <a:pt x="9289" y="76665"/>
                  </a:lnTo>
                  <a:lnTo>
                    <a:pt x="9267" y="88195"/>
                  </a:lnTo>
                  <a:lnTo>
                    <a:pt x="8471" y="97791"/>
                  </a:lnTo>
                  <a:lnTo>
                    <a:pt x="6498" y="101767"/>
                  </a:lnTo>
                  <a:lnTo>
                    <a:pt x="4454" y="100087"/>
                  </a:lnTo>
                  <a:lnTo>
                    <a:pt x="2795" y="94224"/>
                  </a:lnTo>
                  <a:lnTo>
                    <a:pt x="1562" y="85548"/>
                  </a:lnTo>
                  <a:lnTo>
                    <a:pt x="682" y="75028"/>
                  </a:lnTo>
                  <a:lnTo>
                    <a:pt x="76" y="63314"/>
                  </a:lnTo>
                  <a:lnTo>
                    <a:pt x="0" y="51149"/>
                  </a:lnTo>
                  <a:lnTo>
                    <a:pt x="1007" y="39417"/>
                  </a:lnTo>
                  <a:lnTo>
                    <a:pt x="3328" y="28565"/>
                  </a:lnTo>
                  <a:lnTo>
                    <a:pt x="7192" y="18968"/>
                  </a:lnTo>
                  <a:lnTo>
                    <a:pt x="12993" y="11115"/>
                  </a:lnTo>
                  <a:lnTo>
                    <a:pt x="20743" y="5105"/>
                  </a:lnTo>
                  <a:lnTo>
                    <a:pt x="29846" y="1204"/>
                  </a:lnTo>
                  <a:lnTo>
                    <a:pt x="39324" y="0"/>
                  </a:lnTo>
                  <a:lnTo>
                    <a:pt x="48575" y="1565"/>
                  </a:lnTo>
                  <a:lnTo>
                    <a:pt x="57223" y="5698"/>
                  </a:lnTo>
                  <a:lnTo>
                    <a:pt x="64951" y="12201"/>
                  </a:lnTo>
                  <a:lnTo>
                    <a:pt x="71698" y="20724"/>
                  </a:lnTo>
                  <a:lnTo>
                    <a:pt x="77585" y="31003"/>
                  </a:lnTo>
                  <a:lnTo>
                    <a:pt x="82789" y="42943"/>
                  </a:lnTo>
                  <a:lnTo>
                    <a:pt x="87483" y="56336"/>
                  </a:lnTo>
                  <a:lnTo>
                    <a:pt x="91807" y="70733"/>
                  </a:lnTo>
                  <a:lnTo>
                    <a:pt x="95874" y="85542"/>
                  </a:lnTo>
                  <a:lnTo>
                    <a:pt x="99761" y="100386"/>
                  </a:lnTo>
                  <a:lnTo>
                    <a:pt x="103526" y="114945"/>
                  </a:lnTo>
                  <a:lnTo>
                    <a:pt x="107207" y="128875"/>
                  </a:lnTo>
                  <a:lnTo>
                    <a:pt x="110827" y="142050"/>
                  </a:lnTo>
                  <a:lnTo>
                    <a:pt x="114253" y="154271"/>
                  </a:lnTo>
                  <a:lnTo>
                    <a:pt x="117538" y="166476"/>
                  </a:lnTo>
                  <a:lnTo>
                    <a:pt x="120971" y="180854"/>
                  </a:lnTo>
                  <a:lnTo>
                    <a:pt x="125102" y="2012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759710" y="1170459"/>
              <a:ext cx="157928" cy="202811"/>
            </a:xfrm>
            <a:custGeom>
              <a:avLst/>
              <a:gdLst/>
              <a:ahLst/>
              <a:cxnLst/>
              <a:rect l="0" t="0" r="0" b="0"/>
              <a:pathLst>
                <a:path w="157928" h="202811">
                  <a:moveTo>
                    <a:pt x="0" y="145603"/>
                  </a:moveTo>
                  <a:lnTo>
                    <a:pt x="268" y="134136"/>
                  </a:lnTo>
                  <a:lnTo>
                    <a:pt x="2829" y="125567"/>
                  </a:lnTo>
                  <a:lnTo>
                    <a:pt x="8015" y="119151"/>
                  </a:lnTo>
                  <a:lnTo>
                    <a:pt x="15454" y="114256"/>
                  </a:lnTo>
                  <a:lnTo>
                    <a:pt x="24719" y="110213"/>
                  </a:lnTo>
                  <a:lnTo>
                    <a:pt x="35381" y="106570"/>
                  </a:lnTo>
                  <a:lnTo>
                    <a:pt x="46902" y="103087"/>
                  </a:lnTo>
                  <a:lnTo>
                    <a:pt x="58682" y="99654"/>
                  </a:lnTo>
                  <a:lnTo>
                    <a:pt x="70367" y="96220"/>
                  </a:lnTo>
                  <a:lnTo>
                    <a:pt x="81664" y="92605"/>
                  </a:lnTo>
                  <a:lnTo>
                    <a:pt x="92257" y="88500"/>
                  </a:lnTo>
                  <a:lnTo>
                    <a:pt x="102039" y="83766"/>
                  </a:lnTo>
                  <a:lnTo>
                    <a:pt x="110763" y="78113"/>
                  </a:lnTo>
                  <a:lnTo>
                    <a:pt x="117952" y="71029"/>
                  </a:lnTo>
                  <a:lnTo>
                    <a:pt x="123484" y="62379"/>
                  </a:lnTo>
                  <a:lnTo>
                    <a:pt x="127216" y="52655"/>
                  </a:lnTo>
                  <a:lnTo>
                    <a:pt x="128831" y="42751"/>
                  </a:lnTo>
                  <a:lnTo>
                    <a:pt x="128356" y="33210"/>
                  </a:lnTo>
                  <a:lnTo>
                    <a:pt x="125937" y="24368"/>
                  </a:lnTo>
                  <a:lnTo>
                    <a:pt x="121654" y="16508"/>
                  </a:lnTo>
                  <a:lnTo>
                    <a:pt x="115741" y="9686"/>
                  </a:lnTo>
                  <a:lnTo>
                    <a:pt x="108518" y="4258"/>
                  </a:lnTo>
                  <a:lnTo>
                    <a:pt x="100308" y="960"/>
                  </a:lnTo>
                  <a:lnTo>
                    <a:pt x="91388" y="0"/>
                  </a:lnTo>
                  <a:lnTo>
                    <a:pt x="82129" y="1134"/>
                  </a:lnTo>
                  <a:lnTo>
                    <a:pt x="72994" y="3945"/>
                  </a:lnTo>
                  <a:lnTo>
                    <a:pt x="64228" y="8022"/>
                  </a:lnTo>
                  <a:lnTo>
                    <a:pt x="56037" y="13180"/>
                  </a:lnTo>
                  <a:lnTo>
                    <a:pt x="48680" y="19457"/>
                  </a:lnTo>
                  <a:lnTo>
                    <a:pt x="42213" y="26786"/>
                  </a:lnTo>
                  <a:lnTo>
                    <a:pt x="36530" y="34993"/>
                  </a:lnTo>
                  <a:lnTo>
                    <a:pt x="31472" y="43879"/>
                  </a:lnTo>
                  <a:lnTo>
                    <a:pt x="26880" y="53271"/>
                  </a:lnTo>
                  <a:lnTo>
                    <a:pt x="22622" y="63188"/>
                  </a:lnTo>
                  <a:lnTo>
                    <a:pt x="18603" y="73830"/>
                  </a:lnTo>
                  <a:lnTo>
                    <a:pt x="14756" y="85246"/>
                  </a:lnTo>
                  <a:lnTo>
                    <a:pt x="11359" y="97183"/>
                  </a:lnTo>
                  <a:lnTo>
                    <a:pt x="8988" y="109196"/>
                  </a:lnTo>
                  <a:lnTo>
                    <a:pt x="7885" y="121013"/>
                  </a:lnTo>
                  <a:lnTo>
                    <a:pt x="8129" y="132388"/>
                  </a:lnTo>
                  <a:lnTo>
                    <a:pt x="9813" y="143026"/>
                  </a:lnTo>
                  <a:lnTo>
                    <a:pt x="12837" y="152847"/>
                  </a:lnTo>
                  <a:lnTo>
                    <a:pt x="16969" y="161933"/>
                  </a:lnTo>
                  <a:lnTo>
                    <a:pt x="21951" y="170429"/>
                  </a:lnTo>
                  <a:lnTo>
                    <a:pt x="27565" y="178474"/>
                  </a:lnTo>
                  <a:lnTo>
                    <a:pt x="33959" y="185862"/>
                  </a:lnTo>
                  <a:lnTo>
                    <a:pt x="41615" y="192073"/>
                  </a:lnTo>
                  <a:lnTo>
                    <a:pt x="50690" y="196912"/>
                  </a:lnTo>
                  <a:lnTo>
                    <a:pt x="60885" y="200331"/>
                  </a:lnTo>
                  <a:lnTo>
                    <a:pt x="71647" y="202259"/>
                  </a:lnTo>
                  <a:lnTo>
                    <a:pt x="82588" y="202810"/>
                  </a:lnTo>
                  <a:lnTo>
                    <a:pt x="93527" y="202062"/>
                  </a:lnTo>
                  <a:lnTo>
                    <a:pt x="104398" y="199972"/>
                  </a:lnTo>
                  <a:lnTo>
                    <a:pt x="115175" y="196653"/>
                  </a:lnTo>
                  <a:lnTo>
                    <a:pt x="125414" y="192629"/>
                  </a:lnTo>
                  <a:lnTo>
                    <a:pt x="135246" y="188355"/>
                  </a:lnTo>
                  <a:lnTo>
                    <a:pt x="145535" y="183459"/>
                  </a:lnTo>
                  <a:lnTo>
                    <a:pt x="157927" y="1771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001865" y="134764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1716145" y="1726673"/>
            <a:ext cx="768581" cy="744185"/>
            <a:chOff x="1716145" y="1726673"/>
            <a:chExt cx="768581" cy="744185"/>
          </a:xfrm>
        </p:grpSpPr>
        <p:sp>
          <p:nvSpPr>
            <p:cNvPr id="95" name="Freeform 94"/>
            <p:cNvSpPr/>
            <p:nvPr/>
          </p:nvSpPr>
          <p:spPr>
            <a:xfrm>
              <a:off x="1810901" y="1726673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83"/>
                  </a:lnTo>
                  <a:lnTo>
                    <a:pt x="178" y="58457"/>
                  </a:lnTo>
                  <a:lnTo>
                    <a:pt x="826" y="74930"/>
                  </a:lnTo>
                  <a:lnTo>
                    <a:pt x="2075" y="92494"/>
                  </a:lnTo>
                  <a:lnTo>
                    <a:pt x="3727" y="110664"/>
                  </a:lnTo>
                  <a:lnTo>
                    <a:pt x="5375" y="128620"/>
                  </a:lnTo>
                  <a:lnTo>
                    <a:pt x="6778" y="145905"/>
                  </a:lnTo>
                  <a:lnTo>
                    <a:pt x="7873" y="162212"/>
                  </a:lnTo>
                  <a:lnTo>
                    <a:pt x="8802" y="179026"/>
                  </a:lnTo>
                  <a:lnTo>
                    <a:pt x="9640" y="200053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716145" y="2021471"/>
              <a:ext cx="252685" cy="73701"/>
            </a:xfrm>
            <a:custGeom>
              <a:avLst/>
              <a:gdLst/>
              <a:ahLst/>
              <a:cxnLst/>
              <a:rect l="0" t="0" r="0" b="0"/>
              <a:pathLst>
                <a:path w="252685" h="73701">
                  <a:moveTo>
                    <a:pt x="252684" y="0"/>
                  </a:moveTo>
                  <a:lnTo>
                    <a:pt x="246682" y="8601"/>
                  </a:lnTo>
                  <a:lnTo>
                    <a:pt x="239837" y="15026"/>
                  </a:lnTo>
                  <a:lnTo>
                    <a:pt x="231445" y="19840"/>
                  </a:lnTo>
                  <a:lnTo>
                    <a:pt x="221645" y="23554"/>
                  </a:lnTo>
                  <a:lnTo>
                    <a:pt x="210682" y="26749"/>
                  </a:lnTo>
                  <a:lnTo>
                    <a:pt x="198825" y="29794"/>
                  </a:lnTo>
                  <a:lnTo>
                    <a:pt x="186475" y="32863"/>
                  </a:lnTo>
                  <a:lnTo>
                    <a:pt x="174127" y="36012"/>
                  </a:lnTo>
                  <a:lnTo>
                    <a:pt x="162047" y="39248"/>
                  </a:lnTo>
                  <a:lnTo>
                    <a:pt x="150142" y="42559"/>
                  </a:lnTo>
                  <a:lnTo>
                    <a:pt x="138076" y="45928"/>
                  </a:lnTo>
                  <a:lnTo>
                    <a:pt x="125659" y="49335"/>
                  </a:lnTo>
                  <a:lnTo>
                    <a:pt x="112860" y="52605"/>
                  </a:lnTo>
                  <a:lnTo>
                    <a:pt x="99728" y="55421"/>
                  </a:lnTo>
                  <a:lnTo>
                    <a:pt x="86338" y="57650"/>
                  </a:lnTo>
                  <a:lnTo>
                    <a:pt x="72922" y="59486"/>
                  </a:lnTo>
                  <a:lnTo>
                    <a:pt x="59841" y="61334"/>
                  </a:lnTo>
                  <a:lnTo>
                    <a:pt x="47281" y="63426"/>
                  </a:lnTo>
                  <a:lnTo>
                    <a:pt x="35689" y="65674"/>
                  </a:lnTo>
                  <a:lnTo>
                    <a:pt x="24729" y="67966"/>
                  </a:lnTo>
                  <a:lnTo>
                    <a:pt x="13438" y="7050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797703" y="2146758"/>
              <a:ext cx="141787" cy="324100"/>
            </a:xfrm>
            <a:custGeom>
              <a:avLst/>
              <a:gdLst/>
              <a:ahLst/>
              <a:cxnLst/>
              <a:rect l="0" t="0" r="0" b="0"/>
              <a:pathLst>
                <a:path w="141787" h="324100">
                  <a:moveTo>
                    <a:pt x="139540" y="32641"/>
                  </a:moveTo>
                  <a:lnTo>
                    <a:pt x="133673" y="41442"/>
                  </a:lnTo>
                  <a:lnTo>
                    <a:pt x="128108" y="49788"/>
                  </a:lnTo>
                  <a:lnTo>
                    <a:pt x="122309" y="58492"/>
                  </a:lnTo>
                  <a:lnTo>
                    <a:pt x="116228" y="67785"/>
                  </a:lnTo>
                  <a:lnTo>
                    <a:pt x="109898" y="77929"/>
                  </a:lnTo>
                  <a:lnTo>
                    <a:pt x="103370" y="88974"/>
                  </a:lnTo>
                  <a:lnTo>
                    <a:pt x="96694" y="100814"/>
                  </a:lnTo>
                  <a:lnTo>
                    <a:pt x="89912" y="113284"/>
                  </a:lnTo>
                  <a:lnTo>
                    <a:pt x="83054" y="126227"/>
                  </a:lnTo>
                  <a:lnTo>
                    <a:pt x="76145" y="139509"/>
                  </a:lnTo>
                  <a:lnTo>
                    <a:pt x="69200" y="153031"/>
                  </a:lnTo>
                  <a:lnTo>
                    <a:pt x="62230" y="166715"/>
                  </a:lnTo>
                  <a:lnTo>
                    <a:pt x="55245" y="180344"/>
                  </a:lnTo>
                  <a:lnTo>
                    <a:pt x="48248" y="193574"/>
                  </a:lnTo>
                  <a:lnTo>
                    <a:pt x="41253" y="206257"/>
                  </a:lnTo>
                  <a:lnTo>
                    <a:pt x="34590" y="218571"/>
                  </a:lnTo>
                  <a:lnTo>
                    <a:pt x="28874" y="230912"/>
                  </a:lnTo>
                  <a:lnTo>
                    <a:pt x="24371" y="243511"/>
                  </a:lnTo>
                  <a:lnTo>
                    <a:pt x="21179" y="256262"/>
                  </a:lnTo>
                  <a:lnTo>
                    <a:pt x="19403" y="268830"/>
                  </a:lnTo>
                  <a:lnTo>
                    <a:pt x="18959" y="281018"/>
                  </a:lnTo>
                  <a:lnTo>
                    <a:pt x="19949" y="292473"/>
                  </a:lnTo>
                  <a:lnTo>
                    <a:pt x="22733" y="302634"/>
                  </a:lnTo>
                  <a:lnTo>
                    <a:pt x="27345" y="311302"/>
                  </a:lnTo>
                  <a:lnTo>
                    <a:pt x="33542" y="318121"/>
                  </a:lnTo>
                  <a:lnTo>
                    <a:pt x="40989" y="322427"/>
                  </a:lnTo>
                  <a:lnTo>
                    <a:pt x="49362" y="324099"/>
                  </a:lnTo>
                  <a:lnTo>
                    <a:pt x="58236" y="323461"/>
                  </a:lnTo>
                  <a:lnTo>
                    <a:pt x="67105" y="320989"/>
                  </a:lnTo>
                  <a:lnTo>
                    <a:pt x="75695" y="317148"/>
                  </a:lnTo>
                  <a:lnTo>
                    <a:pt x="83935" y="312320"/>
                  </a:lnTo>
                  <a:lnTo>
                    <a:pt x="91856" y="306796"/>
                  </a:lnTo>
                  <a:lnTo>
                    <a:pt x="99515" y="300787"/>
                  </a:lnTo>
                  <a:lnTo>
                    <a:pt x="106812" y="294280"/>
                  </a:lnTo>
                  <a:lnTo>
                    <a:pt x="113494" y="287074"/>
                  </a:lnTo>
                  <a:lnTo>
                    <a:pt x="119473" y="279111"/>
                  </a:lnTo>
                  <a:lnTo>
                    <a:pt x="124811" y="270474"/>
                  </a:lnTo>
                  <a:lnTo>
                    <a:pt x="129631" y="261297"/>
                  </a:lnTo>
                  <a:lnTo>
                    <a:pt x="134050" y="251715"/>
                  </a:lnTo>
                  <a:lnTo>
                    <a:pt x="137849" y="241840"/>
                  </a:lnTo>
                  <a:lnTo>
                    <a:pt x="140497" y="231757"/>
                  </a:lnTo>
                  <a:lnTo>
                    <a:pt x="141786" y="221536"/>
                  </a:lnTo>
                  <a:lnTo>
                    <a:pt x="141498" y="211385"/>
                  </a:lnTo>
                  <a:lnTo>
                    <a:pt x="139252" y="201643"/>
                  </a:lnTo>
                  <a:lnTo>
                    <a:pt x="135033" y="192460"/>
                  </a:lnTo>
                  <a:lnTo>
                    <a:pt x="129115" y="183819"/>
                  </a:lnTo>
                  <a:lnTo>
                    <a:pt x="121863" y="175629"/>
                  </a:lnTo>
                  <a:lnTo>
                    <a:pt x="113620" y="167788"/>
                  </a:lnTo>
                  <a:lnTo>
                    <a:pt x="104664" y="160370"/>
                  </a:lnTo>
                  <a:lnTo>
                    <a:pt x="95209" y="153606"/>
                  </a:lnTo>
                  <a:lnTo>
                    <a:pt x="85408" y="147573"/>
                  </a:lnTo>
                  <a:lnTo>
                    <a:pt x="75370" y="142199"/>
                  </a:lnTo>
                  <a:lnTo>
                    <a:pt x="65172" y="137355"/>
                  </a:lnTo>
                  <a:lnTo>
                    <a:pt x="54869" y="132905"/>
                  </a:lnTo>
                  <a:lnTo>
                    <a:pt x="44662" y="128577"/>
                  </a:lnTo>
                  <a:lnTo>
                    <a:pt x="34881" y="123978"/>
                  </a:lnTo>
                  <a:lnTo>
                    <a:pt x="25682" y="118906"/>
                  </a:lnTo>
                  <a:lnTo>
                    <a:pt x="17369" y="113022"/>
                  </a:lnTo>
                  <a:lnTo>
                    <a:pt x="10463" y="105783"/>
                  </a:lnTo>
                  <a:lnTo>
                    <a:pt x="5126" y="97024"/>
                  </a:lnTo>
                  <a:lnTo>
                    <a:pt x="1525" y="87057"/>
                  </a:lnTo>
                  <a:lnTo>
                    <a:pt x="0" y="76457"/>
                  </a:lnTo>
                  <a:lnTo>
                    <a:pt x="534" y="65632"/>
                  </a:lnTo>
                  <a:lnTo>
                    <a:pt x="2993" y="54942"/>
                  </a:lnTo>
                  <a:lnTo>
                    <a:pt x="7302" y="44772"/>
                  </a:lnTo>
                  <a:lnTo>
                    <a:pt x="13234" y="35275"/>
                  </a:lnTo>
                  <a:lnTo>
                    <a:pt x="20468" y="26577"/>
                  </a:lnTo>
                  <a:lnTo>
                    <a:pt x="28686" y="18874"/>
                  </a:lnTo>
                  <a:lnTo>
                    <a:pt x="37617" y="12180"/>
                  </a:lnTo>
                  <a:lnTo>
                    <a:pt x="47052" y="6683"/>
                  </a:lnTo>
                  <a:lnTo>
                    <a:pt x="56838" y="2812"/>
                  </a:lnTo>
                  <a:lnTo>
                    <a:pt x="66864" y="654"/>
                  </a:lnTo>
                  <a:lnTo>
                    <a:pt x="77055" y="0"/>
                  </a:lnTo>
                  <a:lnTo>
                    <a:pt x="87356" y="540"/>
                  </a:lnTo>
                  <a:lnTo>
                    <a:pt x="97719" y="1970"/>
                  </a:lnTo>
                  <a:lnTo>
                    <a:pt x="107664" y="3886"/>
                  </a:lnTo>
                  <a:lnTo>
                    <a:pt x="117259" y="5976"/>
                  </a:lnTo>
                  <a:lnTo>
                    <a:pt x="127348" y="8419"/>
                  </a:lnTo>
                  <a:lnTo>
                    <a:pt x="139540" y="115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411025" y="1989886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" y="0"/>
                  </a:moveTo>
                  <a:lnTo>
                    <a:pt x="1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09"/>
                  </a:lnTo>
                  <a:lnTo>
                    <a:pt x="0" y="64637"/>
                  </a:lnTo>
                  <a:lnTo>
                    <a:pt x="5" y="79107"/>
                  </a:lnTo>
                  <a:lnTo>
                    <a:pt x="178" y="93557"/>
                  </a:lnTo>
                  <a:lnTo>
                    <a:pt x="826" y="107933"/>
                  </a:lnTo>
                  <a:lnTo>
                    <a:pt x="2075" y="122213"/>
                  </a:lnTo>
                  <a:lnTo>
                    <a:pt x="3736" y="135997"/>
                  </a:lnTo>
                  <a:lnTo>
                    <a:pt x="5563" y="149951"/>
                  </a:lnTo>
                  <a:lnTo>
                    <a:pt x="7717" y="166419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274155" y="2074114"/>
              <a:ext cx="210571" cy="42114"/>
            </a:xfrm>
            <a:custGeom>
              <a:avLst/>
              <a:gdLst/>
              <a:ahLst/>
              <a:cxnLst/>
              <a:rect l="0" t="0" r="0" b="0"/>
              <a:pathLst>
                <a:path w="210571" h="42114">
                  <a:moveTo>
                    <a:pt x="210570" y="0"/>
                  </a:moveTo>
                  <a:lnTo>
                    <a:pt x="201635" y="2866"/>
                  </a:lnTo>
                  <a:lnTo>
                    <a:pt x="192008" y="5009"/>
                  </a:lnTo>
                  <a:lnTo>
                    <a:pt x="180720" y="6616"/>
                  </a:lnTo>
                  <a:lnTo>
                    <a:pt x="168053" y="7969"/>
                  </a:lnTo>
                  <a:lnTo>
                    <a:pt x="154573" y="9466"/>
                  </a:lnTo>
                  <a:lnTo>
                    <a:pt x="140701" y="11317"/>
                  </a:lnTo>
                  <a:lnTo>
                    <a:pt x="126666" y="13557"/>
                  </a:lnTo>
                  <a:lnTo>
                    <a:pt x="112574" y="16138"/>
                  </a:lnTo>
                  <a:lnTo>
                    <a:pt x="98477" y="18987"/>
                  </a:lnTo>
                  <a:lnTo>
                    <a:pt x="84557" y="22036"/>
                  </a:lnTo>
                  <a:lnTo>
                    <a:pt x="71123" y="25229"/>
                  </a:lnTo>
                  <a:lnTo>
                    <a:pt x="58315" y="28517"/>
                  </a:lnTo>
                  <a:lnTo>
                    <a:pt x="46356" y="31720"/>
                  </a:lnTo>
                  <a:lnTo>
                    <a:pt x="34362" y="34829"/>
                  </a:lnTo>
                  <a:lnTo>
                    <a:pt x="20165" y="38120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2811108" y="1600331"/>
            <a:ext cx="368499" cy="688445"/>
            <a:chOff x="2811108" y="1600331"/>
            <a:chExt cx="368499" cy="688445"/>
          </a:xfrm>
        </p:grpSpPr>
        <p:sp>
          <p:nvSpPr>
            <p:cNvPr id="101" name="Freeform 100"/>
            <p:cNvSpPr/>
            <p:nvPr/>
          </p:nvSpPr>
          <p:spPr>
            <a:xfrm>
              <a:off x="3011150" y="1600331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8"/>
                  </a:lnTo>
                  <a:lnTo>
                    <a:pt x="3686" y="58280"/>
                  </a:lnTo>
                  <a:lnTo>
                    <a:pt x="5354" y="74105"/>
                  </a:lnTo>
                  <a:lnTo>
                    <a:pt x="6772" y="90429"/>
                  </a:lnTo>
                  <a:lnTo>
                    <a:pt x="8043" y="107292"/>
                  </a:lnTo>
                  <a:lnTo>
                    <a:pt x="9502" y="124897"/>
                  </a:lnTo>
                  <a:lnTo>
                    <a:pt x="11330" y="143285"/>
                  </a:lnTo>
                  <a:lnTo>
                    <a:pt x="13388" y="162038"/>
                  </a:lnTo>
                  <a:lnTo>
                    <a:pt x="15316" y="180401"/>
                  </a:lnTo>
                  <a:lnTo>
                    <a:pt x="16915" y="197969"/>
                  </a:lnTo>
                  <a:lnTo>
                    <a:pt x="18310" y="214527"/>
                  </a:lnTo>
                  <a:lnTo>
                    <a:pt x="19854" y="229882"/>
                  </a:lnTo>
                  <a:lnTo>
                    <a:pt x="21740" y="244052"/>
                  </a:lnTo>
                  <a:lnTo>
                    <a:pt x="23846" y="256961"/>
                  </a:lnTo>
                  <a:lnTo>
                    <a:pt x="26028" y="269710"/>
                  </a:lnTo>
                  <a:lnTo>
                    <a:pt x="28480" y="284540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859049" y="1642445"/>
              <a:ext cx="204744" cy="187884"/>
            </a:xfrm>
            <a:custGeom>
              <a:avLst/>
              <a:gdLst/>
              <a:ahLst/>
              <a:cxnLst/>
              <a:rect l="0" t="0" r="0" b="0"/>
              <a:pathLst>
                <a:path w="204744" h="187884">
                  <a:moveTo>
                    <a:pt x="204743" y="94757"/>
                  </a:moveTo>
                  <a:lnTo>
                    <a:pt x="193142" y="100624"/>
                  </a:lnTo>
                  <a:lnTo>
                    <a:pt x="183294" y="106189"/>
                  </a:lnTo>
                  <a:lnTo>
                    <a:pt x="174284" y="111983"/>
                  </a:lnTo>
                  <a:lnTo>
                    <a:pt x="165670" y="117891"/>
                  </a:lnTo>
                  <a:lnTo>
                    <a:pt x="156994" y="123573"/>
                  </a:lnTo>
                  <a:lnTo>
                    <a:pt x="148018" y="128852"/>
                  </a:lnTo>
                  <a:lnTo>
                    <a:pt x="138688" y="133875"/>
                  </a:lnTo>
                  <a:lnTo>
                    <a:pt x="129040" y="139010"/>
                  </a:lnTo>
                  <a:lnTo>
                    <a:pt x="119140" y="144460"/>
                  </a:lnTo>
                  <a:lnTo>
                    <a:pt x="109050" y="150104"/>
                  </a:lnTo>
                  <a:lnTo>
                    <a:pt x="98824" y="155593"/>
                  </a:lnTo>
                  <a:lnTo>
                    <a:pt x="88502" y="160731"/>
                  </a:lnTo>
                  <a:lnTo>
                    <a:pt x="78114" y="165486"/>
                  </a:lnTo>
                  <a:lnTo>
                    <a:pt x="67680" y="169906"/>
                  </a:lnTo>
                  <a:lnTo>
                    <a:pt x="57216" y="174063"/>
                  </a:lnTo>
                  <a:lnTo>
                    <a:pt x="46730" y="178024"/>
                  </a:lnTo>
                  <a:lnTo>
                    <a:pt x="36230" y="181845"/>
                  </a:lnTo>
                  <a:lnTo>
                    <a:pt x="25728" y="185531"/>
                  </a:lnTo>
                  <a:lnTo>
                    <a:pt x="15527" y="187883"/>
                  </a:lnTo>
                  <a:lnTo>
                    <a:pt x="7057" y="187269"/>
                  </a:lnTo>
                  <a:lnTo>
                    <a:pt x="1893" y="183760"/>
                  </a:lnTo>
                  <a:lnTo>
                    <a:pt x="0" y="177667"/>
                  </a:lnTo>
                  <a:lnTo>
                    <a:pt x="722" y="169423"/>
                  </a:lnTo>
                  <a:lnTo>
                    <a:pt x="3376" y="159668"/>
                  </a:lnTo>
                  <a:lnTo>
                    <a:pt x="7404" y="149144"/>
                  </a:lnTo>
                  <a:lnTo>
                    <a:pt x="12386" y="138332"/>
                  </a:lnTo>
                  <a:lnTo>
                    <a:pt x="17857" y="127466"/>
                  </a:lnTo>
                  <a:lnTo>
                    <a:pt x="23302" y="116636"/>
                  </a:lnTo>
                  <a:lnTo>
                    <a:pt x="28446" y="105870"/>
                  </a:lnTo>
                  <a:lnTo>
                    <a:pt x="33223" y="95165"/>
                  </a:lnTo>
                  <a:lnTo>
                    <a:pt x="37667" y="84509"/>
                  </a:lnTo>
                  <a:lnTo>
                    <a:pt x="41843" y="73891"/>
                  </a:lnTo>
                  <a:lnTo>
                    <a:pt x="45819" y="63301"/>
                  </a:lnTo>
                  <a:lnTo>
                    <a:pt x="49650" y="52730"/>
                  </a:lnTo>
                  <a:lnTo>
                    <a:pt x="53375" y="42187"/>
                  </a:lnTo>
                  <a:lnTo>
                    <a:pt x="56873" y="32121"/>
                  </a:lnTo>
                  <a:lnTo>
                    <a:pt x="60216" y="22431"/>
                  </a:lnTo>
                  <a:lnTo>
                    <a:pt x="63696" y="12266"/>
                  </a:lnTo>
                  <a:lnTo>
                    <a:pt x="678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811108" y="1926715"/>
              <a:ext cx="368499" cy="42115"/>
            </a:xfrm>
            <a:custGeom>
              <a:avLst/>
              <a:gdLst/>
              <a:ahLst/>
              <a:cxnLst/>
              <a:rect l="0" t="0" r="0" b="0"/>
              <a:pathLst>
                <a:path w="368499" h="42115">
                  <a:moveTo>
                    <a:pt x="368498" y="0"/>
                  </a:moveTo>
                  <a:lnTo>
                    <a:pt x="353963" y="67"/>
                  </a:lnTo>
                  <a:lnTo>
                    <a:pt x="341332" y="707"/>
                  </a:lnTo>
                  <a:lnTo>
                    <a:pt x="329418" y="2003"/>
                  </a:lnTo>
                  <a:lnTo>
                    <a:pt x="317591" y="3863"/>
                  </a:lnTo>
                  <a:lnTo>
                    <a:pt x="305102" y="6180"/>
                  </a:lnTo>
                  <a:lnTo>
                    <a:pt x="291608" y="8841"/>
                  </a:lnTo>
                  <a:lnTo>
                    <a:pt x="277114" y="11592"/>
                  </a:lnTo>
                  <a:lnTo>
                    <a:pt x="261779" y="14051"/>
                  </a:lnTo>
                  <a:lnTo>
                    <a:pt x="245799" y="16033"/>
                  </a:lnTo>
                  <a:lnTo>
                    <a:pt x="229509" y="17532"/>
                  </a:lnTo>
                  <a:lnTo>
                    <a:pt x="213354" y="18619"/>
                  </a:lnTo>
                  <a:lnTo>
                    <a:pt x="197562" y="19389"/>
                  </a:lnTo>
                  <a:lnTo>
                    <a:pt x="182011" y="19924"/>
                  </a:lnTo>
                  <a:lnTo>
                    <a:pt x="166343" y="20291"/>
                  </a:lnTo>
                  <a:lnTo>
                    <a:pt x="150358" y="20546"/>
                  </a:lnTo>
                  <a:lnTo>
                    <a:pt x="134181" y="20888"/>
                  </a:lnTo>
                  <a:lnTo>
                    <a:pt x="118159" y="21650"/>
                  </a:lnTo>
                  <a:lnTo>
                    <a:pt x="102494" y="22980"/>
                  </a:lnTo>
                  <a:lnTo>
                    <a:pt x="87381" y="24857"/>
                  </a:lnTo>
                  <a:lnTo>
                    <a:pt x="73079" y="27188"/>
                  </a:lnTo>
                  <a:lnTo>
                    <a:pt x="59655" y="29863"/>
                  </a:lnTo>
                  <a:lnTo>
                    <a:pt x="47266" y="32635"/>
                  </a:lnTo>
                  <a:lnTo>
                    <a:pt x="34931" y="35402"/>
                  </a:lnTo>
                  <a:lnTo>
                    <a:pt x="20447" y="3840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905952" y="2015512"/>
              <a:ext cx="157841" cy="273264"/>
            </a:xfrm>
            <a:custGeom>
              <a:avLst/>
              <a:gdLst/>
              <a:ahLst/>
              <a:cxnLst/>
              <a:rect l="0" t="0" r="0" b="0"/>
              <a:pathLst>
                <a:path w="157841" h="273264">
                  <a:moveTo>
                    <a:pt x="126255" y="48073"/>
                  </a:moveTo>
                  <a:lnTo>
                    <a:pt x="120387" y="56874"/>
                  </a:lnTo>
                  <a:lnTo>
                    <a:pt x="114823" y="65221"/>
                  </a:lnTo>
                  <a:lnTo>
                    <a:pt x="109024" y="73924"/>
                  </a:lnTo>
                  <a:lnTo>
                    <a:pt x="102943" y="83218"/>
                  </a:lnTo>
                  <a:lnTo>
                    <a:pt x="96613" y="93361"/>
                  </a:lnTo>
                  <a:lnTo>
                    <a:pt x="90085" y="104402"/>
                  </a:lnTo>
                  <a:lnTo>
                    <a:pt x="83409" y="116069"/>
                  </a:lnTo>
                  <a:lnTo>
                    <a:pt x="76626" y="127891"/>
                  </a:lnTo>
                  <a:lnTo>
                    <a:pt x="69773" y="139580"/>
                  </a:lnTo>
                  <a:lnTo>
                    <a:pt x="63037" y="151037"/>
                  </a:lnTo>
                  <a:lnTo>
                    <a:pt x="56740" y="162263"/>
                  </a:lnTo>
                  <a:lnTo>
                    <a:pt x="51024" y="173295"/>
                  </a:lnTo>
                  <a:lnTo>
                    <a:pt x="45864" y="184178"/>
                  </a:lnTo>
                  <a:lnTo>
                    <a:pt x="41164" y="194952"/>
                  </a:lnTo>
                  <a:lnTo>
                    <a:pt x="36820" y="205654"/>
                  </a:lnTo>
                  <a:lnTo>
                    <a:pt x="32902" y="216470"/>
                  </a:lnTo>
                  <a:lnTo>
                    <a:pt x="29643" y="227724"/>
                  </a:lnTo>
                  <a:lnTo>
                    <a:pt x="27134" y="239536"/>
                  </a:lnTo>
                  <a:lnTo>
                    <a:pt x="25958" y="251061"/>
                  </a:lnTo>
                  <a:lnTo>
                    <a:pt x="27215" y="260668"/>
                  </a:lnTo>
                  <a:lnTo>
                    <a:pt x="31287" y="267598"/>
                  </a:lnTo>
                  <a:lnTo>
                    <a:pt x="37769" y="271754"/>
                  </a:lnTo>
                  <a:lnTo>
                    <a:pt x="45865" y="273263"/>
                  </a:lnTo>
                  <a:lnTo>
                    <a:pt x="54931" y="272498"/>
                  </a:lnTo>
                  <a:lnTo>
                    <a:pt x="64403" y="269935"/>
                  </a:lnTo>
                  <a:lnTo>
                    <a:pt x="73739" y="266031"/>
                  </a:lnTo>
                  <a:lnTo>
                    <a:pt x="82675" y="261155"/>
                  </a:lnTo>
                  <a:lnTo>
                    <a:pt x="91162" y="255430"/>
                  </a:lnTo>
                  <a:lnTo>
                    <a:pt x="99257" y="248758"/>
                  </a:lnTo>
                  <a:lnTo>
                    <a:pt x="107031" y="241153"/>
                  </a:lnTo>
                  <a:lnTo>
                    <a:pt x="114237" y="232588"/>
                  </a:lnTo>
                  <a:lnTo>
                    <a:pt x="120326" y="222927"/>
                  </a:lnTo>
                  <a:lnTo>
                    <a:pt x="125080" y="212211"/>
                  </a:lnTo>
                  <a:lnTo>
                    <a:pt x="128272" y="200930"/>
                  </a:lnTo>
                  <a:lnTo>
                    <a:pt x="129516" y="189898"/>
                  </a:lnTo>
                  <a:lnTo>
                    <a:pt x="128793" y="179556"/>
                  </a:lnTo>
                  <a:lnTo>
                    <a:pt x="126377" y="169987"/>
                  </a:lnTo>
                  <a:lnTo>
                    <a:pt x="122628" y="161100"/>
                  </a:lnTo>
                  <a:lnTo>
                    <a:pt x="117885" y="152756"/>
                  </a:lnTo>
                  <a:lnTo>
                    <a:pt x="112264" y="144983"/>
                  </a:lnTo>
                  <a:lnTo>
                    <a:pt x="105668" y="137973"/>
                  </a:lnTo>
                  <a:lnTo>
                    <a:pt x="98122" y="131772"/>
                  </a:lnTo>
                  <a:lnTo>
                    <a:pt x="89767" y="126283"/>
                  </a:lnTo>
                  <a:lnTo>
                    <a:pt x="80782" y="121361"/>
                  </a:lnTo>
                  <a:lnTo>
                    <a:pt x="71328" y="116863"/>
                  </a:lnTo>
                  <a:lnTo>
                    <a:pt x="61539" y="112673"/>
                  </a:lnTo>
                  <a:lnTo>
                    <a:pt x="51515" y="108698"/>
                  </a:lnTo>
                  <a:lnTo>
                    <a:pt x="41337" y="104863"/>
                  </a:lnTo>
                  <a:lnTo>
                    <a:pt x="31384" y="100795"/>
                  </a:lnTo>
                  <a:lnTo>
                    <a:pt x="22308" y="95845"/>
                  </a:lnTo>
                  <a:lnTo>
                    <a:pt x="14399" y="89733"/>
                  </a:lnTo>
                  <a:lnTo>
                    <a:pt x="7936" y="82508"/>
                  </a:lnTo>
                  <a:lnTo>
                    <a:pt x="3344" y="74362"/>
                  </a:lnTo>
                  <a:lnTo>
                    <a:pt x="675" y="65517"/>
                  </a:lnTo>
                  <a:lnTo>
                    <a:pt x="0" y="56324"/>
                  </a:lnTo>
                  <a:lnTo>
                    <a:pt x="1584" y="47241"/>
                  </a:lnTo>
                  <a:lnTo>
                    <a:pt x="5352" y="38513"/>
                  </a:lnTo>
                  <a:lnTo>
                    <a:pt x="10963" y="30349"/>
                  </a:lnTo>
                  <a:lnTo>
                    <a:pt x="18009" y="23012"/>
                  </a:lnTo>
                  <a:lnTo>
                    <a:pt x="26119" y="16564"/>
                  </a:lnTo>
                  <a:lnTo>
                    <a:pt x="35154" y="11064"/>
                  </a:lnTo>
                  <a:lnTo>
                    <a:pt x="45195" y="6659"/>
                  </a:lnTo>
                  <a:lnTo>
                    <a:pt x="56203" y="3328"/>
                  </a:lnTo>
                  <a:lnTo>
                    <a:pt x="67866" y="1073"/>
                  </a:lnTo>
                  <a:lnTo>
                    <a:pt x="79694" y="0"/>
                  </a:lnTo>
                  <a:lnTo>
                    <a:pt x="91386" y="59"/>
                  </a:lnTo>
                  <a:lnTo>
                    <a:pt x="102678" y="1234"/>
                  </a:lnTo>
                  <a:lnTo>
                    <a:pt x="113261" y="3617"/>
                  </a:lnTo>
                  <a:lnTo>
                    <a:pt x="123036" y="7145"/>
                  </a:lnTo>
                  <a:lnTo>
                    <a:pt x="131780" y="11710"/>
                  </a:lnTo>
                  <a:lnTo>
                    <a:pt x="139915" y="17893"/>
                  </a:lnTo>
                  <a:lnTo>
                    <a:pt x="148157" y="28474"/>
                  </a:lnTo>
                  <a:lnTo>
                    <a:pt x="157840" y="480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1758259" y="3337533"/>
            <a:ext cx="1926716" cy="916015"/>
            <a:chOff x="1758259" y="3337533"/>
            <a:chExt cx="1926716" cy="916015"/>
          </a:xfrm>
        </p:grpSpPr>
        <p:sp>
          <p:nvSpPr>
            <p:cNvPr id="106" name="Freeform 105"/>
            <p:cNvSpPr/>
            <p:nvPr/>
          </p:nvSpPr>
          <p:spPr>
            <a:xfrm>
              <a:off x="1824089" y="3337533"/>
              <a:ext cx="223516" cy="336913"/>
            </a:xfrm>
            <a:custGeom>
              <a:avLst/>
              <a:gdLst/>
              <a:ahLst/>
              <a:cxnLst/>
              <a:rect l="0" t="0" r="0" b="0"/>
              <a:pathLst>
                <a:path w="223516" h="336913">
                  <a:moveTo>
                    <a:pt x="207911" y="0"/>
                  </a:moveTo>
                  <a:lnTo>
                    <a:pt x="201976" y="5867"/>
                  </a:lnTo>
                  <a:lnTo>
                    <a:pt x="195772" y="11432"/>
                  </a:lnTo>
                  <a:lnTo>
                    <a:pt x="188676" y="17226"/>
                  </a:lnTo>
                  <a:lnTo>
                    <a:pt x="180735" y="23135"/>
                  </a:lnTo>
                  <a:lnTo>
                    <a:pt x="172089" y="28816"/>
                  </a:lnTo>
                  <a:lnTo>
                    <a:pt x="162894" y="34091"/>
                  </a:lnTo>
                  <a:lnTo>
                    <a:pt x="153295" y="38942"/>
                  </a:lnTo>
                  <a:lnTo>
                    <a:pt x="143405" y="43428"/>
                  </a:lnTo>
                  <a:lnTo>
                    <a:pt x="133307" y="47625"/>
                  </a:lnTo>
                  <a:lnTo>
                    <a:pt x="122901" y="51443"/>
                  </a:lnTo>
                  <a:lnTo>
                    <a:pt x="111924" y="54635"/>
                  </a:lnTo>
                  <a:lnTo>
                    <a:pt x="100275" y="57113"/>
                  </a:lnTo>
                  <a:lnTo>
                    <a:pt x="88011" y="58777"/>
                  </a:lnTo>
                  <a:lnTo>
                    <a:pt x="75247" y="59444"/>
                  </a:lnTo>
                  <a:lnTo>
                    <a:pt x="62111" y="59128"/>
                  </a:lnTo>
                  <a:lnTo>
                    <a:pt x="49037" y="58458"/>
                  </a:lnTo>
                  <a:lnTo>
                    <a:pt x="36719" y="58543"/>
                  </a:lnTo>
                  <a:lnTo>
                    <a:pt x="25488" y="59947"/>
                  </a:lnTo>
                  <a:lnTo>
                    <a:pt x="15814" y="62879"/>
                  </a:lnTo>
                  <a:lnTo>
                    <a:pt x="8445" y="67447"/>
                  </a:lnTo>
                  <a:lnTo>
                    <a:pt x="3566" y="73529"/>
                  </a:lnTo>
                  <a:lnTo>
                    <a:pt x="900" y="81020"/>
                  </a:lnTo>
                  <a:lnTo>
                    <a:pt x="0" y="89935"/>
                  </a:lnTo>
                  <a:lnTo>
                    <a:pt x="425" y="100143"/>
                  </a:lnTo>
                  <a:lnTo>
                    <a:pt x="1806" y="111250"/>
                  </a:lnTo>
                  <a:lnTo>
                    <a:pt x="3861" y="122694"/>
                  </a:lnTo>
                  <a:lnTo>
                    <a:pt x="6388" y="134108"/>
                  </a:lnTo>
                  <a:lnTo>
                    <a:pt x="9427" y="144525"/>
                  </a:lnTo>
                  <a:lnTo>
                    <a:pt x="13969" y="152156"/>
                  </a:lnTo>
                  <a:lnTo>
                    <a:pt x="20312" y="156076"/>
                  </a:lnTo>
                  <a:lnTo>
                    <a:pt x="27047" y="156648"/>
                  </a:lnTo>
                  <a:lnTo>
                    <a:pt x="33768" y="154747"/>
                  </a:lnTo>
                  <a:lnTo>
                    <a:pt x="40652" y="151312"/>
                  </a:lnTo>
                  <a:lnTo>
                    <a:pt x="48049" y="147213"/>
                  </a:lnTo>
                  <a:lnTo>
                    <a:pt x="56111" y="142962"/>
                  </a:lnTo>
                  <a:lnTo>
                    <a:pt x="64967" y="138947"/>
                  </a:lnTo>
                  <a:lnTo>
                    <a:pt x="74815" y="135542"/>
                  </a:lnTo>
                  <a:lnTo>
                    <a:pt x="85657" y="132888"/>
                  </a:lnTo>
                  <a:lnTo>
                    <a:pt x="97191" y="131255"/>
                  </a:lnTo>
                  <a:lnTo>
                    <a:pt x="108923" y="131132"/>
                  </a:lnTo>
                  <a:lnTo>
                    <a:pt x="120553" y="132636"/>
                  </a:lnTo>
                  <a:lnTo>
                    <a:pt x="131970" y="135425"/>
                  </a:lnTo>
                  <a:lnTo>
                    <a:pt x="143169" y="138898"/>
                  </a:lnTo>
                  <a:lnTo>
                    <a:pt x="154179" y="142650"/>
                  </a:lnTo>
                  <a:lnTo>
                    <a:pt x="164877" y="146963"/>
                  </a:lnTo>
                  <a:lnTo>
                    <a:pt x="174996" y="152674"/>
                  </a:lnTo>
                  <a:lnTo>
                    <a:pt x="184430" y="160148"/>
                  </a:lnTo>
                  <a:lnTo>
                    <a:pt x="193071" y="169287"/>
                  </a:lnTo>
                  <a:lnTo>
                    <a:pt x="200730" y="179796"/>
                  </a:lnTo>
                  <a:lnTo>
                    <a:pt x="207396" y="191351"/>
                  </a:lnTo>
                  <a:lnTo>
                    <a:pt x="213041" y="203669"/>
                  </a:lnTo>
                  <a:lnTo>
                    <a:pt x="217544" y="216529"/>
                  </a:lnTo>
                  <a:lnTo>
                    <a:pt x="220935" y="229757"/>
                  </a:lnTo>
                  <a:lnTo>
                    <a:pt x="223061" y="242907"/>
                  </a:lnTo>
                  <a:lnTo>
                    <a:pt x="223515" y="255284"/>
                  </a:lnTo>
                  <a:lnTo>
                    <a:pt x="222221" y="266570"/>
                  </a:lnTo>
                  <a:lnTo>
                    <a:pt x="219234" y="276793"/>
                  </a:lnTo>
                  <a:lnTo>
                    <a:pt x="214563" y="286127"/>
                  </a:lnTo>
                  <a:lnTo>
                    <a:pt x="208375" y="294775"/>
                  </a:lnTo>
                  <a:lnTo>
                    <a:pt x="200628" y="302754"/>
                  </a:lnTo>
                  <a:lnTo>
                    <a:pt x="191001" y="309902"/>
                  </a:lnTo>
                  <a:lnTo>
                    <a:pt x="179492" y="316192"/>
                  </a:lnTo>
                  <a:lnTo>
                    <a:pt x="166528" y="321570"/>
                  </a:lnTo>
                  <a:lnTo>
                    <a:pt x="152763" y="325886"/>
                  </a:lnTo>
                  <a:lnTo>
                    <a:pt x="138655" y="329158"/>
                  </a:lnTo>
                  <a:lnTo>
                    <a:pt x="124438" y="331542"/>
                  </a:lnTo>
                  <a:lnTo>
                    <a:pt x="110214" y="333232"/>
                  </a:lnTo>
                  <a:lnTo>
                    <a:pt x="96037" y="334410"/>
                  </a:lnTo>
                  <a:lnTo>
                    <a:pt x="82520" y="335222"/>
                  </a:lnTo>
                  <a:lnTo>
                    <a:pt x="69518" y="335863"/>
                  </a:lnTo>
                  <a:lnTo>
                    <a:pt x="55889" y="336394"/>
                  </a:lnTo>
                  <a:lnTo>
                    <a:pt x="3945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1758259" y="3748145"/>
              <a:ext cx="442197" cy="63172"/>
            </a:xfrm>
            <a:custGeom>
              <a:avLst/>
              <a:gdLst/>
              <a:ahLst/>
              <a:cxnLst/>
              <a:rect l="0" t="0" r="0" b="0"/>
              <a:pathLst>
                <a:path w="442197" h="63172">
                  <a:moveTo>
                    <a:pt x="442196" y="0"/>
                  </a:moveTo>
                  <a:lnTo>
                    <a:pt x="430528" y="67"/>
                  </a:lnTo>
                  <a:lnTo>
                    <a:pt x="420040" y="707"/>
                  </a:lnTo>
                  <a:lnTo>
                    <a:pt x="409729" y="2004"/>
                  </a:lnTo>
                  <a:lnTo>
                    <a:pt x="399082" y="3863"/>
                  </a:lnTo>
                  <a:lnTo>
                    <a:pt x="387442" y="6180"/>
                  </a:lnTo>
                  <a:lnTo>
                    <a:pt x="374545" y="8841"/>
                  </a:lnTo>
                  <a:lnTo>
                    <a:pt x="360466" y="11592"/>
                  </a:lnTo>
                  <a:lnTo>
                    <a:pt x="345415" y="14051"/>
                  </a:lnTo>
                  <a:lnTo>
                    <a:pt x="329623" y="16038"/>
                  </a:lnTo>
                  <a:lnTo>
                    <a:pt x="313292" y="17709"/>
                  </a:lnTo>
                  <a:lnTo>
                    <a:pt x="296577" y="19445"/>
                  </a:lnTo>
                  <a:lnTo>
                    <a:pt x="279600" y="21464"/>
                  </a:lnTo>
                  <a:lnTo>
                    <a:pt x="262608" y="23651"/>
                  </a:lnTo>
                  <a:lnTo>
                    <a:pt x="245967" y="25666"/>
                  </a:lnTo>
                  <a:lnTo>
                    <a:pt x="229846" y="27324"/>
                  </a:lnTo>
                  <a:lnTo>
                    <a:pt x="214240" y="28758"/>
                  </a:lnTo>
                  <a:lnTo>
                    <a:pt x="199067" y="30329"/>
                  </a:lnTo>
                  <a:lnTo>
                    <a:pt x="184232" y="32237"/>
                  </a:lnTo>
                  <a:lnTo>
                    <a:pt x="169810" y="34519"/>
                  </a:lnTo>
                  <a:lnTo>
                    <a:pt x="156039" y="37129"/>
                  </a:lnTo>
                  <a:lnTo>
                    <a:pt x="142989" y="40000"/>
                  </a:lnTo>
                  <a:lnTo>
                    <a:pt x="130428" y="43063"/>
                  </a:lnTo>
                  <a:lnTo>
                    <a:pt x="117920" y="46266"/>
                  </a:lnTo>
                  <a:lnTo>
                    <a:pt x="105205" y="49561"/>
                  </a:lnTo>
                  <a:lnTo>
                    <a:pt x="92206" y="52756"/>
                  </a:lnTo>
                  <a:lnTo>
                    <a:pt x="78941" y="55521"/>
                  </a:lnTo>
                  <a:lnTo>
                    <a:pt x="65470" y="57713"/>
                  </a:lnTo>
                  <a:lnTo>
                    <a:pt x="52263" y="59357"/>
                  </a:lnTo>
                  <a:lnTo>
                    <a:pt x="38773" y="60721"/>
                  </a:lnTo>
                  <a:lnTo>
                    <a:pt x="22700" y="6192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1896843" y="3895544"/>
              <a:ext cx="212083" cy="358004"/>
            </a:xfrm>
            <a:custGeom>
              <a:avLst/>
              <a:gdLst/>
              <a:ahLst/>
              <a:cxnLst/>
              <a:rect l="0" t="0" r="0" b="0"/>
              <a:pathLst>
                <a:path w="212083" h="358004">
                  <a:moveTo>
                    <a:pt x="103571" y="0"/>
                  </a:moveTo>
                  <a:lnTo>
                    <a:pt x="97703" y="8733"/>
                  </a:lnTo>
                  <a:lnTo>
                    <a:pt x="92139" y="16440"/>
                  </a:lnTo>
                  <a:lnTo>
                    <a:pt x="86340" y="23846"/>
                  </a:lnTo>
                  <a:lnTo>
                    <a:pt x="80259" y="31281"/>
                  </a:lnTo>
                  <a:lnTo>
                    <a:pt x="73929" y="39108"/>
                  </a:lnTo>
                  <a:lnTo>
                    <a:pt x="67402" y="47491"/>
                  </a:lnTo>
                  <a:lnTo>
                    <a:pt x="60725" y="56580"/>
                  </a:lnTo>
                  <a:lnTo>
                    <a:pt x="53943" y="66592"/>
                  </a:lnTo>
                  <a:lnTo>
                    <a:pt x="47090" y="77548"/>
                  </a:lnTo>
                  <a:lnTo>
                    <a:pt x="40353" y="89159"/>
                  </a:lnTo>
                  <a:lnTo>
                    <a:pt x="34056" y="100945"/>
                  </a:lnTo>
                  <a:lnTo>
                    <a:pt x="28340" y="112615"/>
                  </a:lnTo>
                  <a:lnTo>
                    <a:pt x="23180" y="124229"/>
                  </a:lnTo>
                  <a:lnTo>
                    <a:pt x="18480" y="136092"/>
                  </a:lnTo>
                  <a:lnTo>
                    <a:pt x="14137" y="148371"/>
                  </a:lnTo>
                  <a:lnTo>
                    <a:pt x="10219" y="161075"/>
                  </a:lnTo>
                  <a:lnTo>
                    <a:pt x="6959" y="174143"/>
                  </a:lnTo>
                  <a:lnTo>
                    <a:pt x="4432" y="187499"/>
                  </a:lnTo>
                  <a:lnTo>
                    <a:pt x="2565" y="201232"/>
                  </a:lnTo>
                  <a:lnTo>
                    <a:pt x="1228" y="215590"/>
                  </a:lnTo>
                  <a:lnTo>
                    <a:pt x="301" y="230648"/>
                  </a:lnTo>
                  <a:lnTo>
                    <a:pt x="0" y="246015"/>
                  </a:lnTo>
                  <a:lnTo>
                    <a:pt x="854" y="260951"/>
                  </a:lnTo>
                  <a:lnTo>
                    <a:pt x="3060" y="275070"/>
                  </a:lnTo>
                  <a:lnTo>
                    <a:pt x="6509" y="288328"/>
                  </a:lnTo>
                  <a:lnTo>
                    <a:pt x="10965" y="300847"/>
                  </a:lnTo>
                  <a:lnTo>
                    <a:pt x="16190" y="312777"/>
                  </a:lnTo>
                  <a:lnTo>
                    <a:pt x="22138" y="323943"/>
                  </a:lnTo>
                  <a:lnTo>
                    <a:pt x="28954" y="333850"/>
                  </a:lnTo>
                  <a:lnTo>
                    <a:pt x="36653" y="342323"/>
                  </a:lnTo>
                  <a:lnTo>
                    <a:pt x="45279" y="349167"/>
                  </a:lnTo>
                  <a:lnTo>
                    <a:pt x="54980" y="354015"/>
                  </a:lnTo>
                  <a:lnTo>
                    <a:pt x="65727" y="356867"/>
                  </a:lnTo>
                  <a:lnTo>
                    <a:pt x="77198" y="358003"/>
                  </a:lnTo>
                  <a:lnTo>
                    <a:pt x="88891" y="357793"/>
                  </a:lnTo>
                  <a:lnTo>
                    <a:pt x="100493" y="356580"/>
                  </a:lnTo>
                  <a:lnTo>
                    <a:pt x="111893" y="354481"/>
                  </a:lnTo>
                  <a:lnTo>
                    <a:pt x="123081" y="351402"/>
                  </a:lnTo>
                  <a:lnTo>
                    <a:pt x="134083" y="347372"/>
                  </a:lnTo>
                  <a:lnTo>
                    <a:pt x="144776" y="342531"/>
                  </a:lnTo>
                  <a:lnTo>
                    <a:pt x="154891" y="337057"/>
                  </a:lnTo>
                  <a:lnTo>
                    <a:pt x="164327" y="331110"/>
                  </a:lnTo>
                  <a:lnTo>
                    <a:pt x="173140" y="324658"/>
                  </a:lnTo>
                  <a:lnTo>
                    <a:pt x="181446" y="317496"/>
                  </a:lnTo>
                  <a:lnTo>
                    <a:pt x="189359" y="309561"/>
                  </a:lnTo>
                  <a:lnTo>
                    <a:pt x="196658" y="300775"/>
                  </a:lnTo>
                  <a:lnTo>
                    <a:pt x="202808" y="290966"/>
                  </a:lnTo>
                  <a:lnTo>
                    <a:pt x="207601" y="280151"/>
                  </a:lnTo>
                  <a:lnTo>
                    <a:pt x="210820" y="268803"/>
                  </a:lnTo>
                  <a:lnTo>
                    <a:pt x="212082" y="257727"/>
                  </a:lnTo>
                  <a:lnTo>
                    <a:pt x="211362" y="247365"/>
                  </a:lnTo>
                  <a:lnTo>
                    <a:pt x="208607" y="238122"/>
                  </a:lnTo>
                  <a:lnTo>
                    <a:pt x="203568" y="230518"/>
                  </a:lnTo>
                  <a:lnTo>
                    <a:pt x="196331" y="224671"/>
                  </a:lnTo>
                  <a:lnTo>
                    <a:pt x="187406" y="220543"/>
                  </a:lnTo>
                  <a:lnTo>
                    <a:pt x="177516" y="218123"/>
                  </a:lnTo>
                  <a:lnTo>
                    <a:pt x="167165" y="217240"/>
                  </a:lnTo>
                  <a:lnTo>
                    <a:pt x="156626" y="217932"/>
                  </a:lnTo>
                  <a:lnTo>
                    <a:pt x="146024" y="220514"/>
                  </a:lnTo>
                  <a:lnTo>
                    <a:pt x="135419" y="224986"/>
                  </a:lnTo>
                  <a:lnTo>
                    <a:pt x="124993" y="230920"/>
                  </a:lnTo>
                  <a:lnTo>
                    <a:pt x="115058" y="237657"/>
                  </a:lnTo>
                  <a:lnTo>
                    <a:pt x="105742" y="244741"/>
                  </a:lnTo>
                  <a:lnTo>
                    <a:pt x="97011" y="251935"/>
                  </a:lnTo>
                  <a:lnTo>
                    <a:pt x="88759" y="259138"/>
                  </a:lnTo>
                  <a:lnTo>
                    <a:pt x="80876" y="266317"/>
                  </a:lnTo>
                  <a:lnTo>
                    <a:pt x="73430" y="273629"/>
                  </a:lnTo>
                  <a:lnTo>
                    <a:pt x="66647" y="281385"/>
                  </a:lnTo>
                  <a:lnTo>
                    <a:pt x="60602" y="289707"/>
                  </a:lnTo>
                  <a:lnTo>
                    <a:pt x="55174" y="298110"/>
                  </a:lnTo>
                  <a:lnTo>
                    <a:pt x="49502" y="306421"/>
                  </a:lnTo>
                  <a:lnTo>
                    <a:pt x="41967" y="315373"/>
                  </a:lnTo>
                  <a:lnTo>
                    <a:pt x="29872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474197" y="3737616"/>
              <a:ext cx="147399" cy="10530"/>
            </a:xfrm>
            <a:custGeom>
              <a:avLst/>
              <a:gdLst/>
              <a:ahLst/>
              <a:cxnLst/>
              <a:rect l="0" t="0" r="0" b="0"/>
              <a:pathLst>
                <a:path w="147399" h="10530">
                  <a:moveTo>
                    <a:pt x="147398" y="0"/>
                  </a:moveTo>
                  <a:lnTo>
                    <a:pt x="132796" y="0"/>
                  </a:lnTo>
                  <a:lnTo>
                    <a:pt x="119526" y="0"/>
                  </a:lnTo>
                  <a:lnTo>
                    <a:pt x="106329" y="5"/>
                  </a:lnTo>
                  <a:lnTo>
                    <a:pt x="93160" y="177"/>
                  </a:lnTo>
                  <a:lnTo>
                    <a:pt x="80300" y="826"/>
                  </a:lnTo>
                  <a:lnTo>
                    <a:pt x="67904" y="2075"/>
                  </a:lnTo>
                  <a:lnTo>
                    <a:pt x="56039" y="3736"/>
                  </a:lnTo>
                  <a:lnTo>
                    <a:pt x="43381" y="5562"/>
                  </a:lnTo>
                  <a:lnTo>
                    <a:pt x="26586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972442" y="3343687"/>
              <a:ext cx="249279" cy="303326"/>
            </a:xfrm>
            <a:custGeom>
              <a:avLst/>
              <a:gdLst/>
              <a:ahLst/>
              <a:cxnLst/>
              <a:rect l="0" t="0" r="0" b="0"/>
              <a:pathLst>
                <a:path w="249279" h="303326">
                  <a:moveTo>
                    <a:pt x="38708" y="25432"/>
                  </a:moveTo>
                  <a:lnTo>
                    <a:pt x="32907" y="31367"/>
                  </a:lnTo>
                  <a:lnTo>
                    <a:pt x="27983" y="37571"/>
                  </a:lnTo>
                  <a:lnTo>
                    <a:pt x="23480" y="44667"/>
                  </a:lnTo>
                  <a:lnTo>
                    <a:pt x="19260" y="52607"/>
                  </a:lnTo>
                  <a:lnTo>
                    <a:pt x="15246" y="61254"/>
                  </a:lnTo>
                  <a:lnTo>
                    <a:pt x="11378" y="70376"/>
                  </a:lnTo>
                  <a:lnTo>
                    <a:pt x="7431" y="77305"/>
                  </a:lnTo>
                  <a:lnTo>
                    <a:pt x="4043" y="78966"/>
                  </a:lnTo>
                  <a:lnTo>
                    <a:pt x="2673" y="76647"/>
                  </a:lnTo>
                  <a:lnTo>
                    <a:pt x="3490" y="72050"/>
                  </a:lnTo>
                  <a:lnTo>
                    <a:pt x="5937" y="66090"/>
                  </a:lnTo>
                  <a:lnTo>
                    <a:pt x="9251" y="59046"/>
                  </a:lnTo>
                  <a:lnTo>
                    <a:pt x="12928" y="51094"/>
                  </a:lnTo>
                  <a:lnTo>
                    <a:pt x="17040" y="42583"/>
                  </a:lnTo>
                  <a:lnTo>
                    <a:pt x="22093" y="33999"/>
                  </a:lnTo>
                  <a:lnTo>
                    <a:pt x="28316" y="25630"/>
                  </a:lnTo>
                  <a:lnTo>
                    <a:pt x="35803" y="17887"/>
                  </a:lnTo>
                  <a:lnTo>
                    <a:pt x="44666" y="11369"/>
                  </a:lnTo>
                  <a:lnTo>
                    <a:pt x="54815" y="6290"/>
                  </a:lnTo>
                  <a:lnTo>
                    <a:pt x="65869" y="2694"/>
                  </a:lnTo>
                  <a:lnTo>
                    <a:pt x="77274" y="639"/>
                  </a:lnTo>
                  <a:lnTo>
                    <a:pt x="88675" y="0"/>
                  </a:lnTo>
                  <a:lnTo>
                    <a:pt x="99768" y="687"/>
                  </a:lnTo>
                  <a:lnTo>
                    <a:pt x="110217" y="2734"/>
                  </a:lnTo>
                  <a:lnTo>
                    <a:pt x="119906" y="6039"/>
                  </a:lnTo>
                  <a:lnTo>
                    <a:pt x="128733" y="10543"/>
                  </a:lnTo>
                  <a:lnTo>
                    <a:pt x="136524" y="16316"/>
                  </a:lnTo>
                  <a:lnTo>
                    <a:pt x="143281" y="23277"/>
                  </a:lnTo>
                  <a:lnTo>
                    <a:pt x="148991" y="31393"/>
                  </a:lnTo>
                  <a:lnTo>
                    <a:pt x="153536" y="40742"/>
                  </a:lnTo>
                  <a:lnTo>
                    <a:pt x="156966" y="51255"/>
                  </a:lnTo>
                  <a:lnTo>
                    <a:pt x="159457" y="62738"/>
                  </a:lnTo>
                  <a:lnTo>
                    <a:pt x="161221" y="74970"/>
                  </a:lnTo>
                  <a:lnTo>
                    <a:pt x="162443" y="87752"/>
                  </a:lnTo>
                  <a:lnTo>
                    <a:pt x="163113" y="100928"/>
                  </a:lnTo>
                  <a:lnTo>
                    <a:pt x="163039" y="114379"/>
                  </a:lnTo>
                  <a:lnTo>
                    <a:pt x="162175" y="128020"/>
                  </a:lnTo>
                  <a:lnTo>
                    <a:pt x="160612" y="141790"/>
                  </a:lnTo>
                  <a:lnTo>
                    <a:pt x="158492" y="155648"/>
                  </a:lnTo>
                  <a:lnTo>
                    <a:pt x="155954" y="169560"/>
                  </a:lnTo>
                  <a:lnTo>
                    <a:pt x="153115" y="183345"/>
                  </a:lnTo>
                  <a:lnTo>
                    <a:pt x="150063" y="196681"/>
                  </a:lnTo>
                  <a:lnTo>
                    <a:pt x="146860" y="209429"/>
                  </a:lnTo>
                  <a:lnTo>
                    <a:pt x="143388" y="221617"/>
                  </a:lnTo>
                  <a:lnTo>
                    <a:pt x="139371" y="233342"/>
                  </a:lnTo>
                  <a:lnTo>
                    <a:pt x="134703" y="244709"/>
                  </a:lnTo>
                  <a:lnTo>
                    <a:pt x="129432" y="255649"/>
                  </a:lnTo>
                  <a:lnTo>
                    <a:pt x="123668" y="265929"/>
                  </a:lnTo>
                  <a:lnTo>
                    <a:pt x="117522" y="275467"/>
                  </a:lnTo>
                  <a:lnTo>
                    <a:pt x="110768" y="284009"/>
                  </a:lnTo>
                  <a:lnTo>
                    <a:pt x="102870" y="291069"/>
                  </a:lnTo>
                  <a:lnTo>
                    <a:pt x="93628" y="296513"/>
                  </a:lnTo>
                  <a:lnTo>
                    <a:pt x="83150" y="300355"/>
                  </a:lnTo>
                  <a:lnTo>
                    <a:pt x="71667" y="302575"/>
                  </a:lnTo>
                  <a:lnTo>
                    <a:pt x="59432" y="303325"/>
                  </a:lnTo>
                  <a:lnTo>
                    <a:pt x="46980" y="302712"/>
                  </a:lnTo>
                  <a:lnTo>
                    <a:pt x="35088" y="300713"/>
                  </a:lnTo>
                  <a:lnTo>
                    <a:pt x="24147" y="297442"/>
                  </a:lnTo>
                  <a:lnTo>
                    <a:pt x="14669" y="292960"/>
                  </a:lnTo>
                  <a:lnTo>
                    <a:pt x="7431" y="287203"/>
                  </a:lnTo>
                  <a:lnTo>
                    <a:pt x="2646" y="280260"/>
                  </a:lnTo>
                  <a:lnTo>
                    <a:pt x="212" y="272497"/>
                  </a:lnTo>
                  <a:lnTo>
                    <a:pt x="0" y="264448"/>
                  </a:lnTo>
                  <a:lnTo>
                    <a:pt x="1709" y="256449"/>
                  </a:lnTo>
                  <a:lnTo>
                    <a:pt x="5106" y="248792"/>
                  </a:lnTo>
                  <a:lnTo>
                    <a:pt x="10118" y="241804"/>
                  </a:lnTo>
                  <a:lnTo>
                    <a:pt x="16562" y="235596"/>
                  </a:lnTo>
                  <a:lnTo>
                    <a:pt x="24327" y="230428"/>
                  </a:lnTo>
                  <a:lnTo>
                    <a:pt x="33441" y="226780"/>
                  </a:lnTo>
                  <a:lnTo>
                    <a:pt x="43786" y="224775"/>
                  </a:lnTo>
                  <a:lnTo>
                    <a:pt x="54817" y="224394"/>
                  </a:lnTo>
                  <a:lnTo>
                    <a:pt x="65680" y="225650"/>
                  </a:lnTo>
                  <a:lnTo>
                    <a:pt x="75914" y="228382"/>
                  </a:lnTo>
                  <a:lnTo>
                    <a:pt x="85580" y="232317"/>
                  </a:lnTo>
                  <a:lnTo>
                    <a:pt x="95065" y="237166"/>
                  </a:lnTo>
                  <a:lnTo>
                    <a:pt x="104632" y="242682"/>
                  </a:lnTo>
                  <a:lnTo>
                    <a:pt x="114382" y="248671"/>
                  </a:lnTo>
                  <a:lnTo>
                    <a:pt x="124321" y="254990"/>
                  </a:lnTo>
                  <a:lnTo>
                    <a:pt x="134422" y="261531"/>
                  </a:lnTo>
                  <a:lnTo>
                    <a:pt x="144648" y="268058"/>
                  </a:lnTo>
                  <a:lnTo>
                    <a:pt x="154966" y="274214"/>
                  </a:lnTo>
                  <a:lnTo>
                    <a:pt x="165350" y="279827"/>
                  </a:lnTo>
                  <a:lnTo>
                    <a:pt x="175781" y="284579"/>
                  </a:lnTo>
                  <a:lnTo>
                    <a:pt x="186243" y="287940"/>
                  </a:lnTo>
                  <a:lnTo>
                    <a:pt x="196718" y="289758"/>
                  </a:lnTo>
                  <a:lnTo>
                    <a:pt x="206936" y="290348"/>
                  </a:lnTo>
                  <a:lnTo>
                    <a:pt x="217488" y="290367"/>
                  </a:lnTo>
                  <a:lnTo>
                    <a:pt x="230420" y="289816"/>
                  </a:lnTo>
                  <a:lnTo>
                    <a:pt x="249278" y="2886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874279" y="3684974"/>
              <a:ext cx="452727" cy="63172"/>
            </a:xfrm>
            <a:custGeom>
              <a:avLst/>
              <a:gdLst/>
              <a:ahLst/>
              <a:cxnLst/>
              <a:rect l="0" t="0" r="0" b="0"/>
              <a:pathLst>
                <a:path w="452727" h="63172">
                  <a:moveTo>
                    <a:pt x="452726" y="0"/>
                  </a:moveTo>
                  <a:lnTo>
                    <a:pt x="443857" y="2933"/>
                  </a:lnTo>
                  <a:lnTo>
                    <a:pt x="434871" y="5716"/>
                  </a:lnTo>
                  <a:lnTo>
                    <a:pt x="424876" y="8616"/>
                  </a:lnTo>
                  <a:lnTo>
                    <a:pt x="413895" y="11656"/>
                  </a:lnTo>
                  <a:lnTo>
                    <a:pt x="402083" y="14821"/>
                  </a:lnTo>
                  <a:lnTo>
                    <a:pt x="389620" y="18080"/>
                  </a:lnTo>
                  <a:lnTo>
                    <a:pt x="376509" y="21245"/>
                  </a:lnTo>
                  <a:lnTo>
                    <a:pt x="362580" y="23988"/>
                  </a:lnTo>
                  <a:lnTo>
                    <a:pt x="347805" y="26168"/>
                  </a:lnTo>
                  <a:lnTo>
                    <a:pt x="332291" y="27971"/>
                  </a:lnTo>
                  <a:lnTo>
                    <a:pt x="316193" y="29795"/>
                  </a:lnTo>
                  <a:lnTo>
                    <a:pt x="299658" y="31872"/>
                  </a:lnTo>
                  <a:lnTo>
                    <a:pt x="282808" y="34100"/>
                  </a:lnTo>
                  <a:lnTo>
                    <a:pt x="265737" y="36142"/>
                  </a:lnTo>
                  <a:lnTo>
                    <a:pt x="248517" y="37817"/>
                  </a:lnTo>
                  <a:lnTo>
                    <a:pt x="231361" y="39263"/>
                  </a:lnTo>
                  <a:lnTo>
                    <a:pt x="214608" y="40841"/>
                  </a:lnTo>
                  <a:lnTo>
                    <a:pt x="198408" y="42755"/>
                  </a:lnTo>
                  <a:lnTo>
                    <a:pt x="182579" y="45041"/>
                  </a:lnTo>
                  <a:lnTo>
                    <a:pt x="166724" y="47653"/>
                  </a:lnTo>
                  <a:lnTo>
                    <a:pt x="150613" y="50521"/>
                  </a:lnTo>
                  <a:lnTo>
                    <a:pt x="134351" y="53412"/>
                  </a:lnTo>
                  <a:lnTo>
                    <a:pt x="118273" y="55967"/>
                  </a:lnTo>
                  <a:lnTo>
                    <a:pt x="102566" y="58014"/>
                  </a:lnTo>
                  <a:lnTo>
                    <a:pt x="87255" y="59557"/>
                  </a:lnTo>
                  <a:lnTo>
                    <a:pt x="72287" y="60674"/>
                  </a:lnTo>
                  <a:lnTo>
                    <a:pt x="57608" y="61463"/>
                  </a:lnTo>
                  <a:lnTo>
                    <a:pt x="43752" y="62013"/>
                  </a:lnTo>
                  <a:lnTo>
                    <a:pt x="30485" y="62448"/>
                  </a:lnTo>
                  <a:lnTo>
                    <a:pt x="16641" y="6281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046325" y="3790259"/>
              <a:ext cx="175439" cy="307183"/>
            </a:xfrm>
            <a:custGeom>
              <a:avLst/>
              <a:gdLst/>
              <a:ahLst/>
              <a:cxnLst/>
              <a:rect l="0" t="0" r="0" b="0"/>
              <a:pathLst>
                <a:path w="175439" h="307183">
                  <a:moveTo>
                    <a:pt x="91167" y="0"/>
                  </a:moveTo>
                  <a:lnTo>
                    <a:pt x="85299" y="5934"/>
                  </a:lnTo>
                  <a:lnTo>
                    <a:pt x="79735" y="12139"/>
                  </a:lnTo>
                  <a:lnTo>
                    <a:pt x="73936" y="19235"/>
                  </a:lnTo>
                  <a:lnTo>
                    <a:pt x="67855" y="27175"/>
                  </a:lnTo>
                  <a:lnTo>
                    <a:pt x="61525" y="35822"/>
                  </a:lnTo>
                  <a:lnTo>
                    <a:pt x="55001" y="45016"/>
                  </a:lnTo>
                  <a:lnTo>
                    <a:pt x="48499" y="54616"/>
                  </a:lnTo>
                  <a:lnTo>
                    <a:pt x="42364" y="64505"/>
                  </a:lnTo>
                  <a:lnTo>
                    <a:pt x="36760" y="74598"/>
                  </a:lnTo>
                  <a:lnTo>
                    <a:pt x="31676" y="84832"/>
                  </a:lnTo>
                  <a:lnTo>
                    <a:pt x="27027" y="95161"/>
                  </a:lnTo>
                  <a:lnTo>
                    <a:pt x="22714" y="105555"/>
                  </a:lnTo>
                  <a:lnTo>
                    <a:pt x="18647" y="115994"/>
                  </a:lnTo>
                  <a:lnTo>
                    <a:pt x="14755" y="126463"/>
                  </a:lnTo>
                  <a:lnTo>
                    <a:pt x="10989" y="136955"/>
                  </a:lnTo>
                  <a:lnTo>
                    <a:pt x="7476" y="147630"/>
                  </a:lnTo>
                  <a:lnTo>
                    <a:pt x="4496" y="158789"/>
                  </a:lnTo>
                  <a:lnTo>
                    <a:pt x="2165" y="170558"/>
                  </a:lnTo>
                  <a:lnTo>
                    <a:pt x="600" y="182905"/>
                  </a:lnTo>
                  <a:lnTo>
                    <a:pt x="0" y="195724"/>
                  </a:lnTo>
                  <a:lnTo>
                    <a:pt x="376" y="208901"/>
                  </a:lnTo>
                  <a:lnTo>
                    <a:pt x="1594" y="222172"/>
                  </a:lnTo>
                  <a:lnTo>
                    <a:pt x="3475" y="235156"/>
                  </a:lnTo>
                  <a:lnTo>
                    <a:pt x="5857" y="247655"/>
                  </a:lnTo>
                  <a:lnTo>
                    <a:pt x="8930" y="259335"/>
                  </a:lnTo>
                  <a:lnTo>
                    <a:pt x="13203" y="269654"/>
                  </a:lnTo>
                  <a:lnTo>
                    <a:pt x="18857" y="278444"/>
                  </a:lnTo>
                  <a:lnTo>
                    <a:pt x="25773" y="285856"/>
                  </a:lnTo>
                  <a:lnTo>
                    <a:pt x="33712" y="292158"/>
                  </a:lnTo>
                  <a:lnTo>
                    <a:pt x="42423" y="297616"/>
                  </a:lnTo>
                  <a:lnTo>
                    <a:pt x="51695" y="302131"/>
                  </a:lnTo>
                  <a:lnTo>
                    <a:pt x="61364" y="305269"/>
                  </a:lnTo>
                  <a:lnTo>
                    <a:pt x="71309" y="306899"/>
                  </a:lnTo>
                  <a:lnTo>
                    <a:pt x="81443" y="307182"/>
                  </a:lnTo>
                  <a:lnTo>
                    <a:pt x="91706" y="306383"/>
                  </a:lnTo>
                  <a:lnTo>
                    <a:pt x="102051" y="304768"/>
                  </a:lnTo>
                  <a:lnTo>
                    <a:pt x="112288" y="302396"/>
                  </a:lnTo>
                  <a:lnTo>
                    <a:pt x="122088" y="299134"/>
                  </a:lnTo>
                  <a:lnTo>
                    <a:pt x="131305" y="294975"/>
                  </a:lnTo>
                  <a:lnTo>
                    <a:pt x="139799" y="289878"/>
                  </a:lnTo>
                  <a:lnTo>
                    <a:pt x="147359" y="283700"/>
                  </a:lnTo>
                  <a:lnTo>
                    <a:pt x="153962" y="276467"/>
                  </a:lnTo>
                  <a:lnTo>
                    <a:pt x="159737" y="268339"/>
                  </a:lnTo>
                  <a:lnTo>
                    <a:pt x="164857" y="259512"/>
                  </a:lnTo>
                  <a:lnTo>
                    <a:pt x="169477" y="250168"/>
                  </a:lnTo>
                  <a:lnTo>
                    <a:pt x="173242" y="240453"/>
                  </a:lnTo>
                  <a:lnTo>
                    <a:pt x="175335" y="230480"/>
                  </a:lnTo>
                  <a:lnTo>
                    <a:pt x="175438" y="220337"/>
                  </a:lnTo>
                  <a:lnTo>
                    <a:pt x="173540" y="210408"/>
                  </a:lnTo>
                  <a:lnTo>
                    <a:pt x="169675" y="201347"/>
                  </a:lnTo>
                  <a:lnTo>
                    <a:pt x="164072" y="193448"/>
                  </a:lnTo>
                  <a:lnTo>
                    <a:pt x="157074" y="186993"/>
                  </a:lnTo>
                  <a:lnTo>
                    <a:pt x="149022" y="182406"/>
                  </a:lnTo>
                  <a:lnTo>
                    <a:pt x="140211" y="179739"/>
                  </a:lnTo>
                  <a:lnTo>
                    <a:pt x="131027" y="179067"/>
                  </a:lnTo>
                  <a:lnTo>
                    <a:pt x="121943" y="180653"/>
                  </a:lnTo>
                  <a:lnTo>
                    <a:pt x="113205" y="184416"/>
                  </a:lnTo>
                  <a:lnTo>
                    <a:pt x="104865" y="189856"/>
                  </a:lnTo>
                  <a:lnTo>
                    <a:pt x="96876" y="196254"/>
                  </a:lnTo>
                  <a:lnTo>
                    <a:pt x="89171" y="203110"/>
                  </a:lnTo>
                  <a:lnTo>
                    <a:pt x="81843" y="210320"/>
                  </a:lnTo>
                  <a:lnTo>
                    <a:pt x="75140" y="218066"/>
                  </a:lnTo>
                  <a:lnTo>
                    <a:pt x="69152" y="226409"/>
                  </a:lnTo>
                  <a:lnTo>
                    <a:pt x="63962" y="234840"/>
                  </a:lnTo>
                  <a:lnTo>
                    <a:pt x="59218" y="243180"/>
                  </a:lnTo>
                  <a:lnTo>
                    <a:pt x="54505" y="252164"/>
                  </a:lnTo>
                  <a:lnTo>
                    <a:pt x="49053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600746" y="3653388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10529"/>
                  </a:moveTo>
                  <a:lnTo>
                    <a:pt x="51477" y="10433"/>
                  </a:lnTo>
                  <a:lnTo>
                    <a:pt x="39899" y="9578"/>
                  </a:lnTo>
                  <a:lnTo>
                    <a:pt x="24685" y="670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600746" y="3695502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10529"/>
                  </a:moveTo>
                  <a:lnTo>
                    <a:pt x="75293" y="7662"/>
                  </a:lnTo>
                  <a:lnTo>
                    <a:pt x="65666" y="5520"/>
                  </a:lnTo>
                  <a:lnTo>
                    <a:pt x="54396" y="3917"/>
                  </a:lnTo>
                  <a:lnTo>
                    <a:pt x="42370" y="2734"/>
                  </a:lnTo>
                  <a:lnTo>
                    <a:pt x="30182" y="1756"/>
                  </a:lnTo>
                  <a:lnTo>
                    <a:pt x="16761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3305948" y="1863544"/>
            <a:ext cx="210571" cy="84229"/>
            <a:chOff x="3305948" y="1863544"/>
            <a:chExt cx="210571" cy="84229"/>
          </a:xfrm>
        </p:grpSpPr>
        <p:sp>
          <p:nvSpPr>
            <p:cNvPr id="116" name="Freeform 115"/>
            <p:cNvSpPr/>
            <p:nvPr/>
          </p:nvSpPr>
          <p:spPr>
            <a:xfrm>
              <a:off x="3348062" y="1863544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56788" y="67"/>
                  </a:lnTo>
                  <a:lnTo>
                    <a:pt x="146299" y="707"/>
                  </a:lnTo>
                  <a:lnTo>
                    <a:pt x="135993" y="1999"/>
                  </a:lnTo>
                  <a:lnTo>
                    <a:pt x="125518" y="3686"/>
                  </a:lnTo>
                  <a:lnTo>
                    <a:pt x="114527" y="5354"/>
                  </a:lnTo>
                  <a:lnTo>
                    <a:pt x="102884" y="6767"/>
                  </a:lnTo>
                  <a:lnTo>
                    <a:pt x="90630" y="7865"/>
                  </a:lnTo>
                  <a:lnTo>
                    <a:pt x="77876" y="8676"/>
                  </a:lnTo>
                  <a:lnTo>
                    <a:pt x="64754" y="9255"/>
                  </a:lnTo>
                  <a:lnTo>
                    <a:pt x="51782" y="9662"/>
                  </a:lnTo>
                  <a:lnTo>
                    <a:pt x="38477" y="9986"/>
                  </a:lnTo>
                  <a:lnTo>
                    <a:pt x="22555" y="1025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305948" y="1937243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95968" y="0"/>
                  </a:lnTo>
                  <a:lnTo>
                    <a:pt x="182697" y="0"/>
                  </a:lnTo>
                  <a:lnTo>
                    <a:pt x="169496" y="0"/>
                  </a:lnTo>
                  <a:lnTo>
                    <a:pt x="156154" y="0"/>
                  </a:lnTo>
                  <a:lnTo>
                    <a:pt x="142645" y="0"/>
                  </a:lnTo>
                  <a:lnTo>
                    <a:pt x="128992" y="0"/>
                  </a:lnTo>
                  <a:lnTo>
                    <a:pt x="115226" y="0"/>
                  </a:lnTo>
                  <a:lnTo>
                    <a:pt x="101376" y="0"/>
                  </a:lnTo>
                  <a:lnTo>
                    <a:pt x="87473" y="5"/>
                  </a:lnTo>
                  <a:lnTo>
                    <a:pt x="73695" y="177"/>
                  </a:lnTo>
                  <a:lnTo>
                    <a:pt x="60365" y="826"/>
                  </a:lnTo>
                  <a:lnTo>
                    <a:pt x="47634" y="2074"/>
                  </a:lnTo>
                  <a:lnTo>
                    <a:pt x="35927" y="3736"/>
                  </a:lnTo>
                  <a:lnTo>
                    <a:pt x="24875" y="5563"/>
                  </a:lnTo>
                  <a:lnTo>
                    <a:pt x="13510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3874487" y="1484518"/>
            <a:ext cx="505369" cy="777213"/>
            <a:chOff x="3874487" y="1484518"/>
            <a:chExt cx="505369" cy="777213"/>
          </a:xfrm>
        </p:grpSpPr>
        <p:sp>
          <p:nvSpPr>
            <p:cNvPr id="119" name="Freeform 118"/>
            <p:cNvSpPr/>
            <p:nvPr/>
          </p:nvSpPr>
          <p:spPr>
            <a:xfrm>
              <a:off x="3995652" y="1484518"/>
              <a:ext cx="210294" cy="306898"/>
            </a:xfrm>
            <a:custGeom>
              <a:avLst/>
              <a:gdLst/>
              <a:ahLst/>
              <a:cxnLst/>
              <a:rect l="0" t="0" r="0" b="0"/>
              <a:pathLst>
                <a:path w="210294" h="306898">
                  <a:moveTo>
                    <a:pt x="205218" y="0"/>
                  </a:moveTo>
                  <a:lnTo>
                    <a:pt x="196417" y="5800"/>
                  </a:lnTo>
                  <a:lnTo>
                    <a:pt x="188070" y="10725"/>
                  </a:lnTo>
                  <a:lnTo>
                    <a:pt x="179362" y="15218"/>
                  </a:lnTo>
                  <a:lnTo>
                    <a:pt x="169896" y="19093"/>
                  </a:lnTo>
                  <a:lnTo>
                    <a:pt x="159105" y="21810"/>
                  </a:lnTo>
                  <a:lnTo>
                    <a:pt x="146806" y="23169"/>
                  </a:lnTo>
                  <a:lnTo>
                    <a:pt x="133141" y="23444"/>
                  </a:lnTo>
                  <a:lnTo>
                    <a:pt x="118374" y="23174"/>
                  </a:lnTo>
                  <a:lnTo>
                    <a:pt x="102785" y="22733"/>
                  </a:lnTo>
                  <a:lnTo>
                    <a:pt x="86929" y="22135"/>
                  </a:lnTo>
                  <a:lnTo>
                    <a:pt x="71599" y="21135"/>
                  </a:lnTo>
                  <a:lnTo>
                    <a:pt x="57193" y="19632"/>
                  </a:lnTo>
                  <a:lnTo>
                    <a:pt x="44064" y="18302"/>
                  </a:lnTo>
                  <a:lnTo>
                    <a:pt x="32691" y="18460"/>
                  </a:lnTo>
                  <a:lnTo>
                    <a:pt x="23158" y="20725"/>
                  </a:lnTo>
                  <a:lnTo>
                    <a:pt x="15398" y="25215"/>
                  </a:lnTo>
                  <a:lnTo>
                    <a:pt x="9387" y="31900"/>
                  </a:lnTo>
                  <a:lnTo>
                    <a:pt x="4935" y="40508"/>
                  </a:lnTo>
                  <a:lnTo>
                    <a:pt x="1907" y="50490"/>
                  </a:lnTo>
                  <a:lnTo>
                    <a:pt x="307" y="61158"/>
                  </a:lnTo>
                  <a:lnTo>
                    <a:pt x="0" y="72067"/>
                  </a:lnTo>
                  <a:lnTo>
                    <a:pt x="587" y="83167"/>
                  </a:lnTo>
                  <a:lnTo>
                    <a:pt x="1511" y="94683"/>
                  </a:lnTo>
                  <a:lnTo>
                    <a:pt x="2429" y="106724"/>
                  </a:lnTo>
                  <a:lnTo>
                    <a:pt x="3365" y="119099"/>
                  </a:lnTo>
                  <a:lnTo>
                    <a:pt x="4600" y="131414"/>
                  </a:lnTo>
                  <a:lnTo>
                    <a:pt x="6295" y="143411"/>
                  </a:lnTo>
                  <a:lnTo>
                    <a:pt x="8886" y="153913"/>
                  </a:lnTo>
                  <a:lnTo>
                    <a:pt x="13028" y="159972"/>
                  </a:lnTo>
                  <a:lnTo>
                    <a:pt x="18345" y="160582"/>
                  </a:lnTo>
                  <a:lnTo>
                    <a:pt x="23984" y="157935"/>
                  </a:lnTo>
                  <a:lnTo>
                    <a:pt x="29968" y="153690"/>
                  </a:lnTo>
                  <a:lnTo>
                    <a:pt x="36650" y="148915"/>
                  </a:lnTo>
                  <a:lnTo>
                    <a:pt x="44170" y="144154"/>
                  </a:lnTo>
                  <a:lnTo>
                    <a:pt x="52633" y="139768"/>
                  </a:lnTo>
                  <a:lnTo>
                    <a:pt x="62202" y="136103"/>
                  </a:lnTo>
                  <a:lnTo>
                    <a:pt x="72849" y="133263"/>
                  </a:lnTo>
                  <a:lnTo>
                    <a:pt x="84249" y="131334"/>
                  </a:lnTo>
                  <a:lnTo>
                    <a:pt x="95891" y="130478"/>
                  </a:lnTo>
                  <a:lnTo>
                    <a:pt x="107458" y="130682"/>
                  </a:lnTo>
                  <a:lnTo>
                    <a:pt x="118834" y="131953"/>
                  </a:lnTo>
                  <a:lnTo>
                    <a:pt x="130005" y="134400"/>
                  </a:lnTo>
                  <a:lnTo>
                    <a:pt x="140995" y="137976"/>
                  </a:lnTo>
                  <a:lnTo>
                    <a:pt x="151682" y="142664"/>
                  </a:lnTo>
                  <a:lnTo>
                    <a:pt x="161791" y="148560"/>
                  </a:lnTo>
                  <a:lnTo>
                    <a:pt x="171220" y="155600"/>
                  </a:lnTo>
                  <a:lnTo>
                    <a:pt x="179858" y="163598"/>
                  </a:lnTo>
                  <a:lnTo>
                    <a:pt x="187514" y="172337"/>
                  </a:lnTo>
                  <a:lnTo>
                    <a:pt x="194178" y="181626"/>
                  </a:lnTo>
                  <a:lnTo>
                    <a:pt x="199823" y="191473"/>
                  </a:lnTo>
                  <a:lnTo>
                    <a:pt x="204324" y="202067"/>
                  </a:lnTo>
                  <a:lnTo>
                    <a:pt x="207715" y="213446"/>
                  </a:lnTo>
                  <a:lnTo>
                    <a:pt x="209841" y="225188"/>
                  </a:lnTo>
                  <a:lnTo>
                    <a:pt x="210293" y="236538"/>
                  </a:lnTo>
                  <a:lnTo>
                    <a:pt x="209001" y="247096"/>
                  </a:lnTo>
                  <a:lnTo>
                    <a:pt x="206013" y="256812"/>
                  </a:lnTo>
                  <a:lnTo>
                    <a:pt x="201342" y="265798"/>
                  </a:lnTo>
                  <a:lnTo>
                    <a:pt x="195159" y="274208"/>
                  </a:lnTo>
                  <a:lnTo>
                    <a:pt x="187584" y="282026"/>
                  </a:lnTo>
                  <a:lnTo>
                    <a:pt x="178605" y="289065"/>
                  </a:lnTo>
                  <a:lnTo>
                    <a:pt x="168350" y="295278"/>
                  </a:lnTo>
                  <a:lnTo>
                    <a:pt x="157211" y="300435"/>
                  </a:lnTo>
                  <a:lnTo>
                    <a:pt x="145743" y="304069"/>
                  </a:lnTo>
                  <a:lnTo>
                    <a:pt x="134291" y="306070"/>
                  </a:lnTo>
                  <a:lnTo>
                    <a:pt x="122867" y="306783"/>
                  </a:lnTo>
                  <a:lnTo>
                    <a:pt x="109812" y="306897"/>
                  </a:lnTo>
                  <a:lnTo>
                    <a:pt x="90631" y="306424"/>
                  </a:lnTo>
                  <a:lnTo>
                    <a:pt x="57819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874487" y="1831999"/>
              <a:ext cx="505369" cy="21017"/>
            </a:xfrm>
            <a:custGeom>
              <a:avLst/>
              <a:gdLst/>
              <a:ahLst/>
              <a:cxnLst/>
              <a:rect l="0" t="0" r="0" b="0"/>
              <a:pathLst>
                <a:path w="505369" h="21017">
                  <a:moveTo>
                    <a:pt x="505368" y="21016"/>
                  </a:moveTo>
                  <a:lnTo>
                    <a:pt x="493566" y="18149"/>
                  </a:lnTo>
                  <a:lnTo>
                    <a:pt x="481796" y="16007"/>
                  </a:lnTo>
                  <a:lnTo>
                    <a:pt x="468902" y="14404"/>
                  </a:lnTo>
                  <a:lnTo>
                    <a:pt x="454881" y="13224"/>
                  </a:lnTo>
                  <a:lnTo>
                    <a:pt x="439904" y="12375"/>
                  </a:lnTo>
                  <a:lnTo>
                    <a:pt x="424177" y="11773"/>
                  </a:lnTo>
                  <a:lnTo>
                    <a:pt x="407728" y="11186"/>
                  </a:lnTo>
                  <a:lnTo>
                    <a:pt x="390408" y="10254"/>
                  </a:lnTo>
                  <a:lnTo>
                    <a:pt x="372209" y="8812"/>
                  </a:lnTo>
                  <a:lnTo>
                    <a:pt x="353413" y="7028"/>
                  </a:lnTo>
                  <a:lnTo>
                    <a:pt x="334490" y="5291"/>
                  </a:lnTo>
                  <a:lnTo>
                    <a:pt x="315719" y="3829"/>
                  </a:lnTo>
                  <a:lnTo>
                    <a:pt x="297029" y="2697"/>
                  </a:lnTo>
                  <a:lnTo>
                    <a:pt x="278107" y="1862"/>
                  </a:lnTo>
                  <a:lnTo>
                    <a:pt x="258789" y="1267"/>
                  </a:lnTo>
                  <a:lnTo>
                    <a:pt x="239220" y="850"/>
                  </a:lnTo>
                  <a:lnTo>
                    <a:pt x="219770" y="562"/>
                  </a:lnTo>
                  <a:lnTo>
                    <a:pt x="200645" y="365"/>
                  </a:lnTo>
                  <a:lnTo>
                    <a:pt x="181886" y="232"/>
                  </a:lnTo>
                  <a:lnTo>
                    <a:pt x="163450" y="142"/>
                  </a:lnTo>
                  <a:lnTo>
                    <a:pt x="145270" y="82"/>
                  </a:lnTo>
                  <a:lnTo>
                    <a:pt x="127281" y="41"/>
                  </a:lnTo>
                  <a:lnTo>
                    <a:pt x="109430" y="14"/>
                  </a:lnTo>
                  <a:lnTo>
                    <a:pt x="91689" y="0"/>
                  </a:lnTo>
                  <a:lnTo>
                    <a:pt x="74400" y="190"/>
                  </a:lnTo>
                  <a:lnTo>
                    <a:pt x="56362" y="1082"/>
                  </a:lnTo>
                  <a:lnTo>
                    <a:pt x="33754" y="3873"/>
                  </a:lnTo>
                  <a:lnTo>
                    <a:pt x="0" y="104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025143" y="1960383"/>
              <a:ext cx="186257" cy="301348"/>
            </a:xfrm>
            <a:custGeom>
              <a:avLst/>
              <a:gdLst/>
              <a:ahLst/>
              <a:cxnLst/>
              <a:rect l="0" t="0" r="0" b="0"/>
              <a:pathLst>
                <a:path w="186257" h="301348">
                  <a:moveTo>
                    <a:pt x="165199" y="61088"/>
                  </a:moveTo>
                  <a:lnTo>
                    <a:pt x="156397" y="66956"/>
                  </a:lnTo>
                  <a:lnTo>
                    <a:pt x="148051" y="72520"/>
                  </a:lnTo>
                  <a:lnTo>
                    <a:pt x="139356" y="78324"/>
                  </a:lnTo>
                  <a:lnTo>
                    <a:pt x="130408" y="84577"/>
                  </a:lnTo>
                  <a:lnTo>
                    <a:pt x="121562" y="91556"/>
                  </a:lnTo>
                  <a:lnTo>
                    <a:pt x="113019" y="99337"/>
                  </a:lnTo>
                  <a:lnTo>
                    <a:pt x="104657" y="107838"/>
                  </a:lnTo>
                  <a:lnTo>
                    <a:pt x="96132" y="116917"/>
                  </a:lnTo>
                  <a:lnTo>
                    <a:pt x="87252" y="126431"/>
                  </a:lnTo>
                  <a:lnTo>
                    <a:pt x="78153" y="136259"/>
                  </a:lnTo>
                  <a:lnTo>
                    <a:pt x="69192" y="146309"/>
                  </a:lnTo>
                  <a:lnTo>
                    <a:pt x="60574" y="156512"/>
                  </a:lnTo>
                  <a:lnTo>
                    <a:pt x="52499" y="166821"/>
                  </a:lnTo>
                  <a:lnTo>
                    <a:pt x="45229" y="177201"/>
                  </a:lnTo>
                  <a:lnTo>
                    <a:pt x="38823" y="187631"/>
                  </a:lnTo>
                  <a:lnTo>
                    <a:pt x="33183" y="198093"/>
                  </a:lnTo>
                  <a:lnTo>
                    <a:pt x="28153" y="208577"/>
                  </a:lnTo>
                  <a:lnTo>
                    <a:pt x="23590" y="219075"/>
                  </a:lnTo>
                  <a:lnTo>
                    <a:pt x="19692" y="229584"/>
                  </a:lnTo>
                  <a:lnTo>
                    <a:pt x="16978" y="240099"/>
                  </a:lnTo>
                  <a:lnTo>
                    <a:pt x="15640" y="250614"/>
                  </a:lnTo>
                  <a:lnTo>
                    <a:pt x="15725" y="260964"/>
                  </a:lnTo>
                  <a:lnTo>
                    <a:pt x="17303" y="270840"/>
                  </a:lnTo>
                  <a:lnTo>
                    <a:pt x="20259" y="280099"/>
                  </a:lnTo>
                  <a:lnTo>
                    <a:pt x="24516" y="288282"/>
                  </a:lnTo>
                  <a:lnTo>
                    <a:pt x="30113" y="294568"/>
                  </a:lnTo>
                  <a:lnTo>
                    <a:pt x="36950" y="298680"/>
                  </a:lnTo>
                  <a:lnTo>
                    <a:pt x="44810" y="300813"/>
                  </a:lnTo>
                  <a:lnTo>
                    <a:pt x="53456" y="301347"/>
                  </a:lnTo>
                  <a:lnTo>
                    <a:pt x="62673" y="300669"/>
                  </a:lnTo>
                  <a:lnTo>
                    <a:pt x="72132" y="298946"/>
                  </a:lnTo>
                  <a:lnTo>
                    <a:pt x="81402" y="296128"/>
                  </a:lnTo>
                  <a:lnTo>
                    <a:pt x="90264" y="292271"/>
                  </a:lnTo>
                  <a:lnTo>
                    <a:pt x="98689" y="287379"/>
                  </a:lnTo>
                  <a:lnTo>
                    <a:pt x="106734" y="281339"/>
                  </a:lnTo>
                  <a:lnTo>
                    <a:pt x="114476" y="274198"/>
                  </a:lnTo>
                  <a:lnTo>
                    <a:pt x="121829" y="266131"/>
                  </a:lnTo>
                  <a:lnTo>
                    <a:pt x="128549" y="257345"/>
                  </a:lnTo>
                  <a:lnTo>
                    <a:pt x="134543" y="248029"/>
                  </a:lnTo>
                  <a:lnTo>
                    <a:pt x="139552" y="238334"/>
                  </a:lnTo>
                  <a:lnTo>
                    <a:pt x="143087" y="228373"/>
                  </a:lnTo>
                  <a:lnTo>
                    <a:pt x="145016" y="218229"/>
                  </a:lnTo>
                  <a:lnTo>
                    <a:pt x="145515" y="207960"/>
                  </a:lnTo>
                  <a:lnTo>
                    <a:pt x="144869" y="197606"/>
                  </a:lnTo>
                  <a:lnTo>
                    <a:pt x="143355" y="187203"/>
                  </a:lnTo>
                  <a:lnTo>
                    <a:pt x="140884" y="177099"/>
                  </a:lnTo>
                  <a:lnTo>
                    <a:pt x="137023" y="167919"/>
                  </a:lnTo>
                  <a:lnTo>
                    <a:pt x="131649" y="159932"/>
                  </a:lnTo>
                  <a:lnTo>
                    <a:pt x="124921" y="153078"/>
                  </a:lnTo>
                  <a:lnTo>
                    <a:pt x="117111" y="147158"/>
                  </a:lnTo>
                  <a:lnTo>
                    <a:pt x="108481" y="141952"/>
                  </a:lnTo>
                  <a:lnTo>
                    <a:pt x="99093" y="137267"/>
                  </a:lnTo>
                  <a:lnTo>
                    <a:pt x="88814" y="132952"/>
                  </a:lnTo>
                  <a:lnTo>
                    <a:pt x="77646" y="128891"/>
                  </a:lnTo>
                  <a:lnTo>
                    <a:pt x="65876" y="124838"/>
                  </a:lnTo>
                  <a:lnTo>
                    <a:pt x="53977" y="120430"/>
                  </a:lnTo>
                  <a:lnTo>
                    <a:pt x="42240" y="115496"/>
                  </a:lnTo>
                  <a:lnTo>
                    <a:pt x="31089" y="109875"/>
                  </a:lnTo>
                  <a:lnTo>
                    <a:pt x="21133" y="103346"/>
                  </a:lnTo>
                  <a:lnTo>
                    <a:pt x="12603" y="95877"/>
                  </a:lnTo>
                  <a:lnTo>
                    <a:pt x="5876" y="87590"/>
                  </a:lnTo>
                  <a:lnTo>
                    <a:pt x="1631" y="78657"/>
                  </a:lnTo>
                  <a:lnTo>
                    <a:pt x="0" y="69247"/>
                  </a:lnTo>
                  <a:lnTo>
                    <a:pt x="666" y="59658"/>
                  </a:lnTo>
                  <a:lnTo>
                    <a:pt x="3155" y="50302"/>
                  </a:lnTo>
                  <a:lnTo>
                    <a:pt x="7013" y="41387"/>
                  </a:lnTo>
                  <a:lnTo>
                    <a:pt x="12023" y="33096"/>
                  </a:lnTo>
                  <a:lnTo>
                    <a:pt x="18200" y="25674"/>
                  </a:lnTo>
                  <a:lnTo>
                    <a:pt x="25465" y="19167"/>
                  </a:lnTo>
                  <a:lnTo>
                    <a:pt x="33800" y="13628"/>
                  </a:lnTo>
                  <a:lnTo>
                    <a:pt x="43305" y="9198"/>
                  </a:lnTo>
                  <a:lnTo>
                    <a:pt x="53929" y="5845"/>
                  </a:lnTo>
                  <a:lnTo>
                    <a:pt x="65658" y="3405"/>
                  </a:lnTo>
                  <a:lnTo>
                    <a:pt x="78589" y="1676"/>
                  </a:lnTo>
                  <a:lnTo>
                    <a:pt x="92645" y="482"/>
                  </a:lnTo>
                  <a:lnTo>
                    <a:pt x="107151" y="0"/>
                  </a:lnTo>
                  <a:lnTo>
                    <a:pt x="120969" y="733"/>
                  </a:lnTo>
                  <a:lnTo>
                    <a:pt x="133516" y="2857"/>
                  </a:lnTo>
                  <a:lnTo>
                    <a:pt x="144735" y="6250"/>
                  </a:lnTo>
                  <a:lnTo>
                    <a:pt x="154812" y="10670"/>
                  </a:lnTo>
                  <a:lnTo>
                    <a:pt x="163985" y="15875"/>
                  </a:lnTo>
                  <a:lnTo>
                    <a:pt x="171993" y="21980"/>
                  </a:lnTo>
                  <a:lnTo>
                    <a:pt x="178104" y="29433"/>
                  </a:lnTo>
                  <a:lnTo>
                    <a:pt x="182075" y="38354"/>
                  </a:lnTo>
                  <a:lnTo>
                    <a:pt x="184268" y="47978"/>
                  </a:lnTo>
                  <a:lnTo>
                    <a:pt x="185613" y="57772"/>
                  </a:lnTo>
                  <a:lnTo>
                    <a:pt x="186227" y="68595"/>
                  </a:lnTo>
                  <a:lnTo>
                    <a:pt x="186256" y="821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1" name="Group 130"/>
          <p:cNvGrpSpPr/>
          <p:nvPr/>
        </p:nvGrpSpPr>
        <p:grpSpPr>
          <a:xfrm>
            <a:off x="4042943" y="3158549"/>
            <a:ext cx="1695089" cy="1084436"/>
            <a:chOff x="4042943" y="3158549"/>
            <a:chExt cx="1695089" cy="1084436"/>
          </a:xfrm>
        </p:grpSpPr>
        <p:sp>
          <p:nvSpPr>
            <p:cNvPr id="123" name="Freeform 122"/>
            <p:cNvSpPr/>
            <p:nvPr/>
          </p:nvSpPr>
          <p:spPr>
            <a:xfrm>
              <a:off x="4158756" y="3158549"/>
              <a:ext cx="321776" cy="368081"/>
            </a:xfrm>
            <a:custGeom>
              <a:avLst/>
              <a:gdLst/>
              <a:ahLst/>
              <a:cxnLst/>
              <a:rect l="0" t="0" r="0" b="0"/>
              <a:pathLst>
                <a:path w="321776" h="368081">
                  <a:moveTo>
                    <a:pt x="157928" y="0"/>
                  </a:moveTo>
                  <a:lnTo>
                    <a:pt x="152060" y="5867"/>
                  </a:lnTo>
                  <a:lnTo>
                    <a:pt x="146495" y="11432"/>
                  </a:lnTo>
                  <a:lnTo>
                    <a:pt x="140696" y="17231"/>
                  </a:lnTo>
                  <a:lnTo>
                    <a:pt x="134616" y="23312"/>
                  </a:lnTo>
                  <a:lnTo>
                    <a:pt x="128286" y="29642"/>
                  </a:lnTo>
                  <a:lnTo>
                    <a:pt x="121757" y="36169"/>
                  </a:lnTo>
                  <a:lnTo>
                    <a:pt x="115081" y="42845"/>
                  </a:lnTo>
                  <a:lnTo>
                    <a:pt x="108299" y="49628"/>
                  </a:lnTo>
                  <a:lnTo>
                    <a:pt x="101442" y="56486"/>
                  </a:lnTo>
                  <a:lnTo>
                    <a:pt x="94532" y="63395"/>
                  </a:lnTo>
                  <a:lnTo>
                    <a:pt x="87587" y="70340"/>
                  </a:lnTo>
                  <a:lnTo>
                    <a:pt x="80629" y="77256"/>
                  </a:lnTo>
                  <a:lnTo>
                    <a:pt x="74067" y="82225"/>
                  </a:lnTo>
                  <a:lnTo>
                    <a:pt x="69323" y="83023"/>
                  </a:lnTo>
                  <a:lnTo>
                    <a:pt x="67594" y="80664"/>
                  </a:lnTo>
                  <a:lnTo>
                    <a:pt x="68554" y="76394"/>
                  </a:lnTo>
                  <a:lnTo>
                    <a:pt x="71814" y="71014"/>
                  </a:lnTo>
                  <a:lnTo>
                    <a:pt x="77376" y="64989"/>
                  </a:lnTo>
                  <a:lnTo>
                    <a:pt x="85060" y="58587"/>
                  </a:lnTo>
                  <a:lnTo>
                    <a:pt x="94501" y="52124"/>
                  </a:lnTo>
                  <a:lnTo>
                    <a:pt x="105293" y="45997"/>
                  </a:lnTo>
                  <a:lnTo>
                    <a:pt x="117076" y="40393"/>
                  </a:lnTo>
                  <a:lnTo>
                    <a:pt x="129567" y="35473"/>
                  </a:lnTo>
                  <a:lnTo>
                    <a:pt x="142551" y="31465"/>
                  </a:lnTo>
                  <a:lnTo>
                    <a:pt x="155872" y="28403"/>
                  </a:lnTo>
                  <a:lnTo>
                    <a:pt x="169256" y="26330"/>
                  </a:lnTo>
                  <a:lnTo>
                    <a:pt x="182323" y="25379"/>
                  </a:lnTo>
                  <a:lnTo>
                    <a:pt x="194881" y="25525"/>
                  </a:lnTo>
                  <a:lnTo>
                    <a:pt x="206603" y="26927"/>
                  </a:lnTo>
                  <a:lnTo>
                    <a:pt x="216951" y="29995"/>
                  </a:lnTo>
                  <a:lnTo>
                    <a:pt x="225752" y="34806"/>
                  </a:lnTo>
                  <a:lnTo>
                    <a:pt x="232832" y="41308"/>
                  </a:lnTo>
                  <a:lnTo>
                    <a:pt x="237846" y="49492"/>
                  </a:lnTo>
                  <a:lnTo>
                    <a:pt x="240808" y="59178"/>
                  </a:lnTo>
                  <a:lnTo>
                    <a:pt x="241849" y="69918"/>
                  </a:lnTo>
                  <a:lnTo>
                    <a:pt x="241045" y="81111"/>
                  </a:lnTo>
                  <a:lnTo>
                    <a:pt x="238618" y="92370"/>
                  </a:lnTo>
                  <a:lnTo>
                    <a:pt x="234890" y="103368"/>
                  </a:lnTo>
                  <a:lnTo>
                    <a:pt x="230181" y="113752"/>
                  </a:lnTo>
                  <a:lnTo>
                    <a:pt x="224759" y="123402"/>
                  </a:lnTo>
                  <a:lnTo>
                    <a:pt x="218832" y="132374"/>
                  </a:lnTo>
                  <a:lnTo>
                    <a:pt x="212555" y="140794"/>
                  </a:lnTo>
                  <a:lnTo>
                    <a:pt x="206033" y="148792"/>
                  </a:lnTo>
                  <a:lnTo>
                    <a:pt x="199179" y="156319"/>
                  </a:lnTo>
                  <a:lnTo>
                    <a:pt x="191738" y="163154"/>
                  </a:lnTo>
                  <a:lnTo>
                    <a:pt x="183668" y="169188"/>
                  </a:lnTo>
                  <a:lnTo>
                    <a:pt x="176775" y="172808"/>
                  </a:lnTo>
                  <a:lnTo>
                    <a:pt x="173901" y="172715"/>
                  </a:lnTo>
                  <a:lnTo>
                    <a:pt x="175265" y="170706"/>
                  </a:lnTo>
                  <a:lnTo>
                    <a:pt x="179784" y="168219"/>
                  </a:lnTo>
                  <a:lnTo>
                    <a:pt x="186408" y="166321"/>
                  </a:lnTo>
                  <a:lnTo>
                    <a:pt x="194395" y="165467"/>
                  </a:lnTo>
                  <a:lnTo>
                    <a:pt x="203262" y="165679"/>
                  </a:lnTo>
                  <a:lnTo>
                    <a:pt x="212701" y="166795"/>
                  </a:lnTo>
                  <a:lnTo>
                    <a:pt x="222511" y="168617"/>
                  </a:lnTo>
                  <a:lnTo>
                    <a:pt x="232564" y="171124"/>
                  </a:lnTo>
                  <a:lnTo>
                    <a:pt x="242778" y="174474"/>
                  </a:lnTo>
                  <a:lnTo>
                    <a:pt x="253094" y="178692"/>
                  </a:lnTo>
                  <a:lnTo>
                    <a:pt x="263311" y="183827"/>
                  </a:lnTo>
                  <a:lnTo>
                    <a:pt x="273099" y="190031"/>
                  </a:lnTo>
                  <a:lnTo>
                    <a:pt x="282308" y="197281"/>
                  </a:lnTo>
                  <a:lnTo>
                    <a:pt x="290798" y="205421"/>
                  </a:lnTo>
                  <a:lnTo>
                    <a:pt x="298354" y="214255"/>
                  </a:lnTo>
                  <a:lnTo>
                    <a:pt x="304950" y="223613"/>
                  </a:lnTo>
                  <a:lnTo>
                    <a:pt x="310550" y="233676"/>
                  </a:lnTo>
                  <a:lnTo>
                    <a:pt x="315022" y="244948"/>
                  </a:lnTo>
                  <a:lnTo>
                    <a:pt x="318397" y="257599"/>
                  </a:lnTo>
                  <a:lnTo>
                    <a:pt x="320681" y="271180"/>
                  </a:lnTo>
                  <a:lnTo>
                    <a:pt x="321775" y="284836"/>
                  </a:lnTo>
                  <a:lnTo>
                    <a:pt x="321724" y="298052"/>
                  </a:lnTo>
                  <a:lnTo>
                    <a:pt x="320385" y="310517"/>
                  </a:lnTo>
                  <a:lnTo>
                    <a:pt x="317360" y="321961"/>
                  </a:lnTo>
                  <a:lnTo>
                    <a:pt x="312578" y="332349"/>
                  </a:lnTo>
                  <a:lnTo>
                    <a:pt x="306095" y="341493"/>
                  </a:lnTo>
                  <a:lnTo>
                    <a:pt x="297923" y="348972"/>
                  </a:lnTo>
                  <a:lnTo>
                    <a:pt x="288241" y="354710"/>
                  </a:lnTo>
                  <a:lnTo>
                    <a:pt x="277334" y="358923"/>
                  </a:lnTo>
                  <a:lnTo>
                    <a:pt x="265497" y="361924"/>
                  </a:lnTo>
                  <a:lnTo>
                    <a:pt x="252978" y="364022"/>
                  </a:lnTo>
                  <a:lnTo>
                    <a:pt x="239810" y="365468"/>
                  </a:lnTo>
                  <a:lnTo>
                    <a:pt x="225833" y="366455"/>
                  </a:lnTo>
                  <a:lnTo>
                    <a:pt x="211022" y="367124"/>
                  </a:lnTo>
                  <a:lnTo>
                    <a:pt x="195481" y="367577"/>
                  </a:lnTo>
                  <a:lnTo>
                    <a:pt x="179364" y="367881"/>
                  </a:lnTo>
                  <a:lnTo>
                    <a:pt x="162825" y="368080"/>
                  </a:lnTo>
                  <a:lnTo>
                    <a:pt x="146312" y="368044"/>
                  </a:lnTo>
                  <a:lnTo>
                    <a:pt x="130531" y="367487"/>
                  </a:lnTo>
                  <a:lnTo>
                    <a:pt x="115804" y="366300"/>
                  </a:lnTo>
                  <a:lnTo>
                    <a:pt x="101950" y="364688"/>
                  </a:lnTo>
                  <a:lnTo>
                    <a:pt x="88492" y="363067"/>
                  </a:lnTo>
                  <a:lnTo>
                    <a:pt x="75109" y="361683"/>
                  </a:lnTo>
                  <a:lnTo>
                    <a:pt x="61879" y="360599"/>
                  </a:lnTo>
                  <a:lnTo>
                    <a:pt x="47685" y="359681"/>
                  </a:lnTo>
                  <a:lnTo>
                    <a:pt x="29039" y="35885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042943" y="3611274"/>
              <a:ext cx="568540" cy="21058"/>
            </a:xfrm>
            <a:custGeom>
              <a:avLst/>
              <a:gdLst/>
              <a:ahLst/>
              <a:cxnLst/>
              <a:rect l="0" t="0" r="0" b="0"/>
              <a:pathLst>
                <a:path w="568540" h="21058">
                  <a:moveTo>
                    <a:pt x="568539" y="0"/>
                  </a:moveTo>
                  <a:lnTo>
                    <a:pt x="553803" y="2867"/>
                  </a:lnTo>
                  <a:lnTo>
                    <a:pt x="539251" y="5009"/>
                  </a:lnTo>
                  <a:lnTo>
                    <a:pt x="523461" y="6612"/>
                  </a:lnTo>
                  <a:lnTo>
                    <a:pt x="506573" y="7793"/>
                  </a:lnTo>
                  <a:lnTo>
                    <a:pt x="489080" y="8641"/>
                  </a:lnTo>
                  <a:lnTo>
                    <a:pt x="471356" y="9243"/>
                  </a:lnTo>
                  <a:lnTo>
                    <a:pt x="453913" y="9830"/>
                  </a:lnTo>
                  <a:lnTo>
                    <a:pt x="437443" y="10763"/>
                  </a:lnTo>
                  <a:lnTo>
                    <a:pt x="422213" y="12205"/>
                  </a:lnTo>
                  <a:lnTo>
                    <a:pt x="407666" y="13988"/>
                  </a:lnTo>
                  <a:lnTo>
                    <a:pt x="392671" y="15725"/>
                  </a:lnTo>
                  <a:lnTo>
                    <a:pt x="376609" y="17187"/>
                  </a:lnTo>
                  <a:lnTo>
                    <a:pt x="359375" y="18319"/>
                  </a:lnTo>
                  <a:lnTo>
                    <a:pt x="341115" y="19154"/>
                  </a:lnTo>
                  <a:lnTo>
                    <a:pt x="322047" y="19750"/>
                  </a:lnTo>
                  <a:lnTo>
                    <a:pt x="302376" y="20167"/>
                  </a:lnTo>
                  <a:lnTo>
                    <a:pt x="282273" y="20454"/>
                  </a:lnTo>
                  <a:lnTo>
                    <a:pt x="261867" y="20650"/>
                  </a:lnTo>
                  <a:lnTo>
                    <a:pt x="241252" y="20784"/>
                  </a:lnTo>
                  <a:lnTo>
                    <a:pt x="220492" y="20874"/>
                  </a:lnTo>
                  <a:lnTo>
                    <a:pt x="199636" y="20934"/>
                  </a:lnTo>
                  <a:lnTo>
                    <a:pt x="178713" y="20975"/>
                  </a:lnTo>
                  <a:lnTo>
                    <a:pt x="157745" y="21002"/>
                  </a:lnTo>
                  <a:lnTo>
                    <a:pt x="136758" y="21020"/>
                  </a:lnTo>
                  <a:lnTo>
                    <a:pt x="116088" y="21032"/>
                  </a:lnTo>
                  <a:lnTo>
                    <a:pt x="96354" y="21041"/>
                  </a:lnTo>
                  <a:lnTo>
                    <a:pt x="77835" y="21046"/>
                  </a:lnTo>
                  <a:lnTo>
                    <a:pt x="60875" y="21050"/>
                  </a:lnTo>
                  <a:lnTo>
                    <a:pt x="44286" y="21053"/>
                  </a:lnTo>
                  <a:lnTo>
                    <a:pt x="25498" y="210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198581" y="3727088"/>
              <a:ext cx="197469" cy="351605"/>
            </a:xfrm>
            <a:custGeom>
              <a:avLst/>
              <a:gdLst/>
              <a:ahLst/>
              <a:cxnLst/>
              <a:rect l="0" t="0" r="0" b="0"/>
              <a:pathLst>
                <a:path w="197469" h="351605">
                  <a:moveTo>
                    <a:pt x="191802" y="0"/>
                  </a:moveTo>
                  <a:lnTo>
                    <a:pt x="185935" y="5867"/>
                  </a:lnTo>
                  <a:lnTo>
                    <a:pt x="180370" y="11432"/>
                  </a:lnTo>
                  <a:lnTo>
                    <a:pt x="174566" y="17236"/>
                  </a:lnTo>
                  <a:lnTo>
                    <a:pt x="168313" y="23489"/>
                  </a:lnTo>
                  <a:lnTo>
                    <a:pt x="161334" y="30467"/>
                  </a:lnTo>
                  <a:lnTo>
                    <a:pt x="153558" y="38244"/>
                  </a:lnTo>
                  <a:lnTo>
                    <a:pt x="145229" y="46573"/>
                  </a:lnTo>
                  <a:lnTo>
                    <a:pt x="136798" y="55004"/>
                  </a:lnTo>
                  <a:lnTo>
                    <a:pt x="128538" y="63273"/>
                  </a:lnTo>
                  <a:lnTo>
                    <a:pt x="120536" y="71621"/>
                  </a:lnTo>
                  <a:lnTo>
                    <a:pt x="112782" y="80671"/>
                  </a:lnTo>
                  <a:lnTo>
                    <a:pt x="105235" y="90715"/>
                  </a:lnTo>
                  <a:lnTo>
                    <a:pt x="97845" y="101411"/>
                  </a:lnTo>
                  <a:lnTo>
                    <a:pt x="90569" y="111984"/>
                  </a:lnTo>
                  <a:lnTo>
                    <a:pt x="83374" y="121994"/>
                  </a:lnTo>
                  <a:lnTo>
                    <a:pt x="76235" y="131663"/>
                  </a:lnTo>
                  <a:lnTo>
                    <a:pt x="69135" y="141676"/>
                  </a:lnTo>
                  <a:lnTo>
                    <a:pt x="62062" y="152408"/>
                  </a:lnTo>
                  <a:lnTo>
                    <a:pt x="55006" y="163752"/>
                  </a:lnTo>
                  <a:lnTo>
                    <a:pt x="47962" y="175299"/>
                  </a:lnTo>
                  <a:lnTo>
                    <a:pt x="40931" y="186780"/>
                  </a:lnTo>
                  <a:lnTo>
                    <a:pt x="34074" y="198254"/>
                  </a:lnTo>
                  <a:lnTo>
                    <a:pt x="27696" y="210016"/>
                  </a:lnTo>
                  <a:lnTo>
                    <a:pt x="21926" y="222219"/>
                  </a:lnTo>
                  <a:lnTo>
                    <a:pt x="16729" y="234701"/>
                  </a:lnTo>
                  <a:lnTo>
                    <a:pt x="12004" y="247087"/>
                  </a:lnTo>
                  <a:lnTo>
                    <a:pt x="7649" y="259162"/>
                  </a:lnTo>
                  <a:lnTo>
                    <a:pt x="3893" y="270881"/>
                  </a:lnTo>
                  <a:lnTo>
                    <a:pt x="1274" y="282284"/>
                  </a:lnTo>
                  <a:lnTo>
                    <a:pt x="0" y="293430"/>
                  </a:lnTo>
                  <a:lnTo>
                    <a:pt x="128" y="304221"/>
                  </a:lnTo>
                  <a:lnTo>
                    <a:pt x="1734" y="314401"/>
                  </a:lnTo>
                  <a:lnTo>
                    <a:pt x="4715" y="323872"/>
                  </a:lnTo>
                  <a:lnTo>
                    <a:pt x="9157" y="332368"/>
                  </a:lnTo>
                  <a:lnTo>
                    <a:pt x="15411" y="339397"/>
                  </a:lnTo>
                  <a:lnTo>
                    <a:pt x="23503" y="344821"/>
                  </a:lnTo>
                  <a:lnTo>
                    <a:pt x="33019" y="348650"/>
                  </a:lnTo>
                  <a:lnTo>
                    <a:pt x="43315" y="350861"/>
                  </a:lnTo>
                  <a:lnTo>
                    <a:pt x="53942" y="351604"/>
                  </a:lnTo>
                  <a:lnTo>
                    <a:pt x="64667" y="350988"/>
                  </a:lnTo>
                  <a:lnTo>
                    <a:pt x="75394" y="348987"/>
                  </a:lnTo>
                  <a:lnTo>
                    <a:pt x="86084" y="345714"/>
                  </a:lnTo>
                  <a:lnTo>
                    <a:pt x="96566" y="341229"/>
                  </a:lnTo>
                  <a:lnTo>
                    <a:pt x="106539" y="335471"/>
                  </a:lnTo>
                  <a:lnTo>
                    <a:pt x="115880" y="328524"/>
                  </a:lnTo>
                  <a:lnTo>
                    <a:pt x="124629" y="320588"/>
                  </a:lnTo>
                  <a:lnTo>
                    <a:pt x="132892" y="311890"/>
                  </a:lnTo>
                  <a:lnTo>
                    <a:pt x="140787" y="302634"/>
                  </a:lnTo>
                  <a:lnTo>
                    <a:pt x="148411" y="292978"/>
                  </a:lnTo>
                  <a:lnTo>
                    <a:pt x="155845" y="283044"/>
                  </a:lnTo>
                  <a:lnTo>
                    <a:pt x="163146" y="272918"/>
                  </a:lnTo>
                  <a:lnTo>
                    <a:pt x="170356" y="262661"/>
                  </a:lnTo>
                  <a:lnTo>
                    <a:pt x="177503" y="252314"/>
                  </a:lnTo>
                  <a:lnTo>
                    <a:pt x="184590" y="241913"/>
                  </a:lnTo>
                  <a:lnTo>
                    <a:pt x="190976" y="231639"/>
                  </a:lnTo>
                  <a:lnTo>
                    <a:pt x="195440" y="221814"/>
                  </a:lnTo>
                  <a:lnTo>
                    <a:pt x="197468" y="212589"/>
                  </a:lnTo>
                  <a:lnTo>
                    <a:pt x="197029" y="204429"/>
                  </a:lnTo>
                  <a:lnTo>
                    <a:pt x="194226" y="198158"/>
                  </a:lnTo>
                  <a:lnTo>
                    <a:pt x="189375" y="194061"/>
                  </a:lnTo>
                  <a:lnTo>
                    <a:pt x="182900" y="192107"/>
                  </a:lnTo>
                  <a:lnTo>
                    <a:pt x="175208" y="192226"/>
                  </a:lnTo>
                  <a:lnTo>
                    <a:pt x="166637" y="194156"/>
                  </a:lnTo>
                  <a:lnTo>
                    <a:pt x="157446" y="197533"/>
                  </a:lnTo>
                  <a:lnTo>
                    <a:pt x="147826" y="202000"/>
                  </a:lnTo>
                  <a:lnTo>
                    <a:pt x="137915" y="207261"/>
                  </a:lnTo>
                  <a:lnTo>
                    <a:pt x="127972" y="213247"/>
                  </a:lnTo>
                  <a:lnTo>
                    <a:pt x="118369" y="220096"/>
                  </a:lnTo>
                  <a:lnTo>
                    <a:pt x="109279" y="227810"/>
                  </a:lnTo>
                  <a:lnTo>
                    <a:pt x="100700" y="236110"/>
                  </a:lnTo>
                  <a:lnTo>
                    <a:pt x="92551" y="244526"/>
                  </a:lnTo>
                  <a:lnTo>
                    <a:pt x="84734" y="252781"/>
                  </a:lnTo>
                  <a:lnTo>
                    <a:pt x="77161" y="260780"/>
                  </a:lnTo>
                  <a:lnTo>
                    <a:pt x="69762" y="268532"/>
                  </a:lnTo>
                  <a:lnTo>
                    <a:pt x="62493" y="276070"/>
                  </a:lnTo>
                  <a:lnTo>
                    <a:pt x="55620" y="283140"/>
                  </a:lnTo>
                  <a:lnTo>
                    <a:pt x="49032" y="289888"/>
                  </a:lnTo>
                  <a:lnTo>
                    <a:pt x="42152" y="296908"/>
                  </a:lnTo>
                  <a:lnTo>
                    <a:pt x="33874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4864165" y="3579689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104079" y="0"/>
                  </a:lnTo>
                  <a:lnTo>
                    <a:pt x="92950" y="0"/>
                  </a:lnTo>
                  <a:lnTo>
                    <a:pt x="81356" y="0"/>
                  </a:lnTo>
                  <a:lnTo>
                    <a:pt x="69237" y="0"/>
                  </a:lnTo>
                  <a:lnTo>
                    <a:pt x="55217" y="0"/>
                  </a:lnTo>
                  <a:lnTo>
                    <a:pt x="347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4864165" y="3653388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114674" y="10462"/>
                  </a:lnTo>
                  <a:lnTo>
                    <a:pt x="104186" y="9821"/>
                  </a:lnTo>
                  <a:lnTo>
                    <a:pt x="93880" y="8529"/>
                  </a:lnTo>
                  <a:lnTo>
                    <a:pt x="83405" y="6842"/>
                  </a:lnTo>
                  <a:lnTo>
                    <a:pt x="72413" y="5174"/>
                  </a:lnTo>
                  <a:lnTo>
                    <a:pt x="60784" y="3761"/>
                  </a:lnTo>
                  <a:lnTo>
                    <a:pt x="48975" y="2661"/>
                  </a:lnTo>
                  <a:lnTo>
                    <a:pt x="36654" y="1729"/>
                  </a:lnTo>
                  <a:lnTo>
                    <a:pt x="21618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474818" y="3263834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21053" y="8669"/>
                  </a:lnTo>
                  <a:lnTo>
                    <a:pt x="20880" y="20844"/>
                  </a:lnTo>
                  <a:lnTo>
                    <a:pt x="20232" y="34374"/>
                  </a:lnTo>
                  <a:lnTo>
                    <a:pt x="18983" y="48393"/>
                  </a:lnTo>
                  <a:lnTo>
                    <a:pt x="17331" y="62898"/>
                  </a:lnTo>
                  <a:lnTo>
                    <a:pt x="15682" y="78379"/>
                  </a:lnTo>
                  <a:lnTo>
                    <a:pt x="14279" y="95044"/>
                  </a:lnTo>
                  <a:lnTo>
                    <a:pt x="13186" y="112490"/>
                  </a:lnTo>
                  <a:lnTo>
                    <a:pt x="12378" y="129900"/>
                  </a:lnTo>
                  <a:lnTo>
                    <a:pt x="11795" y="146793"/>
                  </a:lnTo>
                  <a:lnTo>
                    <a:pt x="11218" y="162882"/>
                  </a:lnTo>
                  <a:lnTo>
                    <a:pt x="10290" y="177914"/>
                  </a:lnTo>
                  <a:lnTo>
                    <a:pt x="8850" y="191882"/>
                  </a:lnTo>
                  <a:lnTo>
                    <a:pt x="7068" y="205262"/>
                  </a:lnTo>
                  <a:lnTo>
                    <a:pt x="5332" y="218867"/>
                  </a:lnTo>
                  <a:lnTo>
                    <a:pt x="3870" y="233130"/>
                  </a:lnTo>
                  <a:lnTo>
                    <a:pt x="2735" y="247759"/>
                  </a:lnTo>
                  <a:lnTo>
                    <a:pt x="1777" y="263566"/>
                  </a:lnTo>
                  <a:lnTo>
                    <a:pt x="913" y="284186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306362" y="3621803"/>
              <a:ext cx="379028" cy="73700"/>
            </a:xfrm>
            <a:custGeom>
              <a:avLst/>
              <a:gdLst/>
              <a:ahLst/>
              <a:cxnLst/>
              <a:rect l="0" t="0" r="0" b="0"/>
              <a:pathLst>
                <a:path w="379028" h="73700">
                  <a:moveTo>
                    <a:pt x="379027" y="0"/>
                  </a:moveTo>
                  <a:lnTo>
                    <a:pt x="367358" y="2934"/>
                  </a:lnTo>
                  <a:lnTo>
                    <a:pt x="356869" y="5716"/>
                  </a:lnTo>
                  <a:lnTo>
                    <a:pt x="346558" y="8615"/>
                  </a:lnTo>
                  <a:lnTo>
                    <a:pt x="335911" y="11656"/>
                  </a:lnTo>
                  <a:lnTo>
                    <a:pt x="324271" y="14821"/>
                  </a:lnTo>
                  <a:lnTo>
                    <a:pt x="311375" y="18084"/>
                  </a:lnTo>
                  <a:lnTo>
                    <a:pt x="297295" y="21422"/>
                  </a:lnTo>
                  <a:lnTo>
                    <a:pt x="282245" y="24813"/>
                  </a:lnTo>
                  <a:lnTo>
                    <a:pt x="266458" y="28238"/>
                  </a:lnTo>
                  <a:lnTo>
                    <a:pt x="250299" y="31520"/>
                  </a:lnTo>
                  <a:lnTo>
                    <a:pt x="234232" y="34344"/>
                  </a:lnTo>
                  <a:lnTo>
                    <a:pt x="218509" y="36580"/>
                  </a:lnTo>
                  <a:lnTo>
                    <a:pt x="203343" y="38420"/>
                  </a:lnTo>
                  <a:lnTo>
                    <a:pt x="188998" y="40270"/>
                  </a:lnTo>
                  <a:lnTo>
                    <a:pt x="175523" y="42369"/>
                  </a:lnTo>
                  <a:lnTo>
                    <a:pt x="162490" y="44781"/>
                  </a:lnTo>
                  <a:lnTo>
                    <a:pt x="149124" y="47480"/>
                  </a:lnTo>
                  <a:lnTo>
                    <a:pt x="135017" y="50408"/>
                  </a:lnTo>
                  <a:lnTo>
                    <a:pt x="120268" y="53512"/>
                  </a:lnTo>
                  <a:lnTo>
                    <a:pt x="105288" y="56741"/>
                  </a:lnTo>
                  <a:lnTo>
                    <a:pt x="90360" y="60054"/>
                  </a:lnTo>
                  <a:lnTo>
                    <a:pt x="75623" y="63273"/>
                  </a:lnTo>
                  <a:lnTo>
                    <a:pt x="59379" y="66395"/>
                  </a:lnTo>
                  <a:lnTo>
                    <a:pt x="36852" y="6969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361074" y="3786753"/>
              <a:ext cx="376958" cy="456232"/>
            </a:xfrm>
            <a:custGeom>
              <a:avLst/>
              <a:gdLst/>
              <a:ahLst/>
              <a:cxnLst/>
              <a:rect l="0" t="0" r="0" b="0"/>
              <a:pathLst>
                <a:path w="376958" h="456232">
                  <a:moveTo>
                    <a:pt x="103216" y="3506"/>
                  </a:moveTo>
                  <a:lnTo>
                    <a:pt x="97416" y="12307"/>
                  </a:lnTo>
                  <a:lnTo>
                    <a:pt x="92491" y="20654"/>
                  </a:lnTo>
                  <a:lnTo>
                    <a:pt x="87984" y="29348"/>
                  </a:lnTo>
                  <a:lnTo>
                    <a:pt x="83590" y="38296"/>
                  </a:lnTo>
                  <a:lnTo>
                    <a:pt x="78929" y="47143"/>
                  </a:lnTo>
                  <a:lnTo>
                    <a:pt x="73814" y="55681"/>
                  </a:lnTo>
                  <a:lnTo>
                    <a:pt x="68236" y="63870"/>
                  </a:lnTo>
                  <a:lnTo>
                    <a:pt x="62264" y="71747"/>
                  </a:lnTo>
                  <a:lnTo>
                    <a:pt x="55997" y="79324"/>
                  </a:lnTo>
                  <a:lnTo>
                    <a:pt x="49944" y="84779"/>
                  </a:lnTo>
                  <a:lnTo>
                    <a:pt x="45581" y="85941"/>
                  </a:lnTo>
                  <a:lnTo>
                    <a:pt x="44098" y="83817"/>
                  </a:lnTo>
                  <a:lnTo>
                    <a:pt x="45198" y="79689"/>
                  </a:lnTo>
                  <a:lnTo>
                    <a:pt x="48199" y="74392"/>
                  </a:lnTo>
                  <a:lnTo>
                    <a:pt x="52516" y="68415"/>
                  </a:lnTo>
                  <a:lnTo>
                    <a:pt x="57724" y="62039"/>
                  </a:lnTo>
                  <a:lnTo>
                    <a:pt x="63533" y="55422"/>
                  </a:lnTo>
                  <a:lnTo>
                    <a:pt x="69743" y="48657"/>
                  </a:lnTo>
                  <a:lnTo>
                    <a:pt x="76222" y="41802"/>
                  </a:lnTo>
                  <a:lnTo>
                    <a:pt x="82881" y="34888"/>
                  </a:lnTo>
                  <a:lnTo>
                    <a:pt x="89659" y="27938"/>
                  </a:lnTo>
                  <a:lnTo>
                    <a:pt x="96527" y="20974"/>
                  </a:lnTo>
                  <a:lnTo>
                    <a:pt x="103785" y="14330"/>
                  </a:lnTo>
                  <a:lnTo>
                    <a:pt x="112029" y="8628"/>
                  </a:lnTo>
                  <a:lnTo>
                    <a:pt x="121503" y="4137"/>
                  </a:lnTo>
                  <a:lnTo>
                    <a:pt x="131968" y="1123"/>
                  </a:lnTo>
                  <a:lnTo>
                    <a:pt x="142911" y="0"/>
                  </a:lnTo>
                  <a:lnTo>
                    <a:pt x="153969" y="808"/>
                  </a:lnTo>
                  <a:lnTo>
                    <a:pt x="164818" y="3452"/>
                  </a:lnTo>
                  <a:lnTo>
                    <a:pt x="175094" y="7885"/>
                  </a:lnTo>
                  <a:lnTo>
                    <a:pt x="184663" y="13905"/>
                  </a:lnTo>
                  <a:lnTo>
                    <a:pt x="193410" y="21369"/>
                  </a:lnTo>
                  <a:lnTo>
                    <a:pt x="201146" y="30272"/>
                  </a:lnTo>
                  <a:lnTo>
                    <a:pt x="207866" y="40481"/>
                  </a:lnTo>
                  <a:lnTo>
                    <a:pt x="213550" y="51758"/>
                  </a:lnTo>
                  <a:lnTo>
                    <a:pt x="218078" y="63852"/>
                  </a:lnTo>
                  <a:lnTo>
                    <a:pt x="221497" y="76547"/>
                  </a:lnTo>
                  <a:lnTo>
                    <a:pt x="223981" y="89834"/>
                  </a:lnTo>
                  <a:lnTo>
                    <a:pt x="225739" y="103892"/>
                  </a:lnTo>
                  <a:lnTo>
                    <a:pt x="226963" y="118757"/>
                  </a:lnTo>
                  <a:lnTo>
                    <a:pt x="227803" y="134334"/>
                  </a:lnTo>
                  <a:lnTo>
                    <a:pt x="228376" y="150476"/>
                  </a:lnTo>
                  <a:lnTo>
                    <a:pt x="228760" y="167036"/>
                  </a:lnTo>
                  <a:lnTo>
                    <a:pt x="228849" y="183733"/>
                  </a:lnTo>
                  <a:lnTo>
                    <a:pt x="228376" y="200170"/>
                  </a:lnTo>
                  <a:lnTo>
                    <a:pt x="227241" y="216146"/>
                  </a:lnTo>
                  <a:lnTo>
                    <a:pt x="225494" y="231483"/>
                  </a:lnTo>
                  <a:lnTo>
                    <a:pt x="223251" y="245943"/>
                  </a:lnTo>
                  <a:lnTo>
                    <a:pt x="220625" y="259486"/>
                  </a:lnTo>
                  <a:lnTo>
                    <a:pt x="217558" y="272225"/>
                  </a:lnTo>
                  <a:lnTo>
                    <a:pt x="213821" y="284329"/>
                  </a:lnTo>
                  <a:lnTo>
                    <a:pt x="209344" y="295957"/>
                  </a:lnTo>
                  <a:lnTo>
                    <a:pt x="204202" y="307244"/>
                  </a:lnTo>
                  <a:lnTo>
                    <a:pt x="198527" y="318290"/>
                  </a:lnTo>
                  <a:lnTo>
                    <a:pt x="192449" y="329169"/>
                  </a:lnTo>
                  <a:lnTo>
                    <a:pt x="186080" y="339935"/>
                  </a:lnTo>
                  <a:lnTo>
                    <a:pt x="179504" y="350623"/>
                  </a:lnTo>
                  <a:lnTo>
                    <a:pt x="172782" y="361254"/>
                  </a:lnTo>
                  <a:lnTo>
                    <a:pt x="165794" y="371681"/>
                  </a:lnTo>
                  <a:lnTo>
                    <a:pt x="158264" y="381610"/>
                  </a:lnTo>
                  <a:lnTo>
                    <a:pt x="150083" y="390912"/>
                  </a:lnTo>
                  <a:lnTo>
                    <a:pt x="141301" y="399463"/>
                  </a:lnTo>
                  <a:lnTo>
                    <a:pt x="132027" y="407062"/>
                  </a:lnTo>
                  <a:lnTo>
                    <a:pt x="122375" y="413686"/>
                  </a:lnTo>
                  <a:lnTo>
                    <a:pt x="112283" y="419304"/>
                  </a:lnTo>
                  <a:lnTo>
                    <a:pt x="101524" y="423788"/>
                  </a:lnTo>
                  <a:lnTo>
                    <a:pt x="90030" y="427166"/>
                  </a:lnTo>
                  <a:lnTo>
                    <a:pt x="78041" y="429284"/>
                  </a:lnTo>
                  <a:lnTo>
                    <a:pt x="65993" y="429732"/>
                  </a:lnTo>
                  <a:lnTo>
                    <a:pt x="54154" y="428440"/>
                  </a:lnTo>
                  <a:lnTo>
                    <a:pt x="42763" y="425623"/>
                  </a:lnTo>
                  <a:lnTo>
                    <a:pt x="32114" y="421599"/>
                  </a:lnTo>
                  <a:lnTo>
                    <a:pt x="22300" y="416662"/>
                  </a:lnTo>
                  <a:lnTo>
                    <a:pt x="13728" y="410740"/>
                  </a:lnTo>
                  <a:lnTo>
                    <a:pt x="7173" y="403409"/>
                  </a:lnTo>
                  <a:lnTo>
                    <a:pt x="2877" y="394556"/>
                  </a:lnTo>
                  <a:lnTo>
                    <a:pt x="619" y="384510"/>
                  </a:lnTo>
                  <a:lnTo>
                    <a:pt x="0" y="373850"/>
                  </a:lnTo>
                  <a:lnTo>
                    <a:pt x="621" y="362981"/>
                  </a:lnTo>
                  <a:lnTo>
                    <a:pt x="2306" y="352259"/>
                  </a:lnTo>
                  <a:lnTo>
                    <a:pt x="5098" y="342068"/>
                  </a:lnTo>
                  <a:lnTo>
                    <a:pt x="8946" y="332560"/>
                  </a:lnTo>
                  <a:lnTo>
                    <a:pt x="14173" y="324024"/>
                  </a:lnTo>
                  <a:lnTo>
                    <a:pt x="21502" y="316962"/>
                  </a:lnTo>
                  <a:lnTo>
                    <a:pt x="31140" y="311512"/>
                  </a:lnTo>
                  <a:lnTo>
                    <a:pt x="42682" y="307664"/>
                  </a:lnTo>
                  <a:lnTo>
                    <a:pt x="55410" y="305440"/>
                  </a:lnTo>
                  <a:lnTo>
                    <a:pt x="68779" y="304687"/>
                  </a:lnTo>
                  <a:lnTo>
                    <a:pt x="82311" y="305298"/>
                  </a:lnTo>
                  <a:lnTo>
                    <a:pt x="95536" y="307295"/>
                  </a:lnTo>
                  <a:lnTo>
                    <a:pt x="108238" y="310560"/>
                  </a:lnTo>
                  <a:lnTo>
                    <a:pt x="120410" y="314869"/>
                  </a:lnTo>
                  <a:lnTo>
                    <a:pt x="132131" y="319978"/>
                  </a:lnTo>
                  <a:lnTo>
                    <a:pt x="143498" y="325671"/>
                  </a:lnTo>
                  <a:lnTo>
                    <a:pt x="154440" y="331781"/>
                  </a:lnTo>
                  <a:lnTo>
                    <a:pt x="164722" y="338182"/>
                  </a:lnTo>
                  <a:lnTo>
                    <a:pt x="174281" y="344782"/>
                  </a:lnTo>
                  <a:lnTo>
                    <a:pt x="183515" y="351519"/>
                  </a:lnTo>
                  <a:lnTo>
                    <a:pt x="193168" y="358349"/>
                  </a:lnTo>
                  <a:lnTo>
                    <a:pt x="203631" y="365245"/>
                  </a:lnTo>
                  <a:lnTo>
                    <a:pt x="214949" y="372352"/>
                  </a:lnTo>
                  <a:lnTo>
                    <a:pt x="227004" y="379962"/>
                  </a:lnTo>
                  <a:lnTo>
                    <a:pt x="239631" y="388187"/>
                  </a:lnTo>
                  <a:lnTo>
                    <a:pt x="252517" y="396661"/>
                  </a:lnTo>
                  <a:lnTo>
                    <a:pt x="265234" y="404663"/>
                  </a:lnTo>
                  <a:lnTo>
                    <a:pt x="277564" y="411824"/>
                  </a:lnTo>
                  <a:lnTo>
                    <a:pt x="289638" y="418275"/>
                  </a:lnTo>
                  <a:lnTo>
                    <a:pt x="301819" y="424450"/>
                  </a:lnTo>
                  <a:lnTo>
                    <a:pt x="314299" y="430631"/>
                  </a:lnTo>
                  <a:lnTo>
                    <a:pt x="326705" y="436638"/>
                  </a:lnTo>
                  <a:lnTo>
                    <a:pt x="339505" y="442482"/>
                  </a:lnTo>
                  <a:lnTo>
                    <a:pt x="354942" y="448683"/>
                  </a:lnTo>
                  <a:lnTo>
                    <a:pt x="376957" y="4562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536953" y="303271"/>
            <a:ext cx="2000415" cy="683254"/>
            <a:chOff x="536953" y="303271"/>
            <a:chExt cx="2000415" cy="683254"/>
          </a:xfrm>
        </p:grpSpPr>
        <p:sp>
          <p:nvSpPr>
            <p:cNvPr id="2" name="Freeform 1"/>
            <p:cNvSpPr/>
            <p:nvPr/>
          </p:nvSpPr>
          <p:spPr>
            <a:xfrm>
              <a:off x="663295" y="315854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31585" y="0"/>
                  </a:moveTo>
                  <a:lnTo>
                    <a:pt x="28719" y="11803"/>
                  </a:lnTo>
                  <a:lnTo>
                    <a:pt x="26576" y="23572"/>
                  </a:lnTo>
                  <a:lnTo>
                    <a:pt x="24969" y="36462"/>
                  </a:lnTo>
                  <a:lnTo>
                    <a:pt x="23616" y="50310"/>
                  </a:lnTo>
                  <a:lnTo>
                    <a:pt x="22119" y="64638"/>
                  </a:lnTo>
                  <a:lnTo>
                    <a:pt x="20273" y="79112"/>
                  </a:lnTo>
                  <a:lnTo>
                    <a:pt x="18205" y="93735"/>
                  </a:lnTo>
                  <a:lnTo>
                    <a:pt x="16273" y="108759"/>
                  </a:lnTo>
                  <a:lnTo>
                    <a:pt x="14673" y="124298"/>
                  </a:lnTo>
                  <a:lnTo>
                    <a:pt x="13276" y="140002"/>
                  </a:lnTo>
                  <a:lnTo>
                    <a:pt x="11731" y="155172"/>
                  </a:lnTo>
                  <a:lnTo>
                    <a:pt x="9845" y="169442"/>
                  </a:lnTo>
                  <a:lnTo>
                    <a:pt x="7739" y="182537"/>
                  </a:lnTo>
                  <a:lnTo>
                    <a:pt x="5557" y="195489"/>
                  </a:lnTo>
                  <a:lnTo>
                    <a:pt x="3105" y="21055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82913" y="336911"/>
              <a:ext cx="195739" cy="241862"/>
            </a:xfrm>
            <a:custGeom>
              <a:avLst/>
              <a:gdLst/>
              <a:ahLst/>
              <a:cxnLst/>
              <a:rect l="0" t="0" r="0" b="0"/>
              <a:pathLst>
                <a:path w="195739" h="241862">
                  <a:moveTo>
                    <a:pt x="133066" y="0"/>
                  </a:moveTo>
                  <a:lnTo>
                    <a:pt x="124197" y="2934"/>
                  </a:lnTo>
                  <a:lnTo>
                    <a:pt x="115211" y="5716"/>
                  </a:lnTo>
                  <a:lnTo>
                    <a:pt x="105224" y="8621"/>
                  </a:lnTo>
                  <a:lnTo>
                    <a:pt x="94590" y="11834"/>
                  </a:lnTo>
                  <a:lnTo>
                    <a:pt x="84075" y="15647"/>
                  </a:lnTo>
                  <a:lnTo>
                    <a:pt x="74123" y="20164"/>
                  </a:lnTo>
                  <a:lnTo>
                    <a:pt x="64836" y="25328"/>
                  </a:lnTo>
                  <a:lnTo>
                    <a:pt x="56148" y="31016"/>
                  </a:lnTo>
                  <a:lnTo>
                    <a:pt x="47943" y="37105"/>
                  </a:lnTo>
                  <a:lnTo>
                    <a:pt x="40264" y="43651"/>
                  </a:lnTo>
                  <a:lnTo>
                    <a:pt x="33320" y="50876"/>
                  </a:lnTo>
                  <a:lnTo>
                    <a:pt x="27162" y="58848"/>
                  </a:lnTo>
                  <a:lnTo>
                    <a:pt x="21702" y="67490"/>
                  </a:lnTo>
                  <a:lnTo>
                    <a:pt x="16800" y="76669"/>
                  </a:lnTo>
                  <a:lnTo>
                    <a:pt x="12321" y="86257"/>
                  </a:lnTo>
                  <a:lnTo>
                    <a:pt x="8312" y="96305"/>
                  </a:lnTo>
                  <a:lnTo>
                    <a:pt x="4991" y="107036"/>
                  </a:lnTo>
                  <a:lnTo>
                    <a:pt x="2428" y="118515"/>
                  </a:lnTo>
                  <a:lnTo>
                    <a:pt x="706" y="130664"/>
                  </a:lnTo>
                  <a:lnTo>
                    <a:pt x="0" y="143351"/>
                  </a:lnTo>
                  <a:lnTo>
                    <a:pt x="309" y="156439"/>
                  </a:lnTo>
                  <a:lnTo>
                    <a:pt x="1652" y="169651"/>
                  </a:lnTo>
                  <a:lnTo>
                    <a:pt x="4150" y="182594"/>
                  </a:lnTo>
                  <a:lnTo>
                    <a:pt x="7760" y="195066"/>
                  </a:lnTo>
                  <a:lnTo>
                    <a:pt x="12471" y="206728"/>
                  </a:lnTo>
                  <a:lnTo>
                    <a:pt x="18382" y="217035"/>
                  </a:lnTo>
                  <a:lnTo>
                    <a:pt x="25433" y="225809"/>
                  </a:lnTo>
                  <a:lnTo>
                    <a:pt x="33438" y="232870"/>
                  </a:lnTo>
                  <a:lnTo>
                    <a:pt x="42181" y="237873"/>
                  </a:lnTo>
                  <a:lnTo>
                    <a:pt x="51464" y="240826"/>
                  </a:lnTo>
                  <a:lnTo>
                    <a:pt x="60967" y="241861"/>
                  </a:lnTo>
                  <a:lnTo>
                    <a:pt x="70267" y="241053"/>
                  </a:lnTo>
                  <a:lnTo>
                    <a:pt x="79149" y="238624"/>
                  </a:lnTo>
                  <a:lnTo>
                    <a:pt x="87586" y="234894"/>
                  </a:lnTo>
                  <a:lnTo>
                    <a:pt x="95640" y="230184"/>
                  </a:lnTo>
                  <a:lnTo>
                    <a:pt x="103393" y="224760"/>
                  </a:lnTo>
                  <a:lnTo>
                    <a:pt x="110923" y="218833"/>
                  </a:lnTo>
                  <a:lnTo>
                    <a:pt x="118294" y="212556"/>
                  </a:lnTo>
                  <a:lnTo>
                    <a:pt x="125552" y="206034"/>
                  </a:lnTo>
                  <a:lnTo>
                    <a:pt x="132734" y="199180"/>
                  </a:lnTo>
                  <a:lnTo>
                    <a:pt x="139862" y="191739"/>
                  </a:lnTo>
                  <a:lnTo>
                    <a:pt x="146950" y="183619"/>
                  </a:lnTo>
                  <a:lnTo>
                    <a:pt x="153846" y="174876"/>
                  </a:lnTo>
                  <a:lnTo>
                    <a:pt x="160250" y="165628"/>
                  </a:lnTo>
                  <a:lnTo>
                    <a:pt x="166042" y="155999"/>
                  </a:lnTo>
                  <a:lnTo>
                    <a:pt x="171423" y="146092"/>
                  </a:lnTo>
                  <a:lnTo>
                    <a:pt x="176804" y="135989"/>
                  </a:lnTo>
                  <a:lnTo>
                    <a:pt x="182413" y="125744"/>
                  </a:lnTo>
                  <a:lnTo>
                    <a:pt x="187825" y="115238"/>
                  </a:lnTo>
                  <a:lnTo>
                    <a:pt x="192094" y="104193"/>
                  </a:lnTo>
                  <a:lnTo>
                    <a:pt x="194772" y="92504"/>
                  </a:lnTo>
                  <a:lnTo>
                    <a:pt x="195738" y="80382"/>
                  </a:lnTo>
                  <a:lnTo>
                    <a:pt x="194941" y="68245"/>
                  </a:lnTo>
                  <a:lnTo>
                    <a:pt x="192544" y="56349"/>
                  </a:lnTo>
                  <a:lnTo>
                    <a:pt x="188680" y="45091"/>
                  </a:lnTo>
                  <a:lnTo>
                    <a:pt x="183353" y="35063"/>
                  </a:lnTo>
                  <a:lnTo>
                    <a:pt x="176697" y="26476"/>
                  </a:lnTo>
                  <a:lnTo>
                    <a:pt x="168790" y="19371"/>
                  </a:lnTo>
                  <a:lnTo>
                    <a:pt x="159581" y="13808"/>
                  </a:lnTo>
                  <a:lnTo>
                    <a:pt x="149168" y="9665"/>
                  </a:lnTo>
                  <a:lnTo>
                    <a:pt x="137922" y="7016"/>
                  </a:lnTo>
                  <a:lnTo>
                    <a:pt x="126382" y="6204"/>
                  </a:lnTo>
                  <a:lnTo>
                    <a:pt x="114885" y="7243"/>
                  </a:lnTo>
                  <a:lnTo>
                    <a:pt x="103630" y="9763"/>
                  </a:lnTo>
                  <a:lnTo>
                    <a:pt x="91451" y="13525"/>
                  </a:lnTo>
                  <a:lnTo>
                    <a:pt x="75048" y="19977"/>
                  </a:lnTo>
                  <a:lnTo>
                    <a:pt x="48838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36953" y="621182"/>
              <a:ext cx="547483" cy="10528"/>
            </a:xfrm>
            <a:custGeom>
              <a:avLst/>
              <a:gdLst/>
              <a:ahLst/>
              <a:cxnLst/>
              <a:rect l="0" t="0" r="0" b="0"/>
              <a:pathLst>
                <a:path w="547483" h="10528">
                  <a:moveTo>
                    <a:pt x="547482" y="10527"/>
                  </a:moveTo>
                  <a:lnTo>
                    <a:pt x="535680" y="10460"/>
                  </a:lnTo>
                  <a:lnTo>
                    <a:pt x="523911" y="9820"/>
                  </a:lnTo>
                  <a:lnTo>
                    <a:pt x="511020" y="8528"/>
                  </a:lnTo>
                  <a:lnTo>
                    <a:pt x="497172" y="6841"/>
                  </a:lnTo>
                  <a:lnTo>
                    <a:pt x="482844" y="5173"/>
                  </a:lnTo>
                  <a:lnTo>
                    <a:pt x="468370" y="3760"/>
                  </a:lnTo>
                  <a:lnTo>
                    <a:pt x="453747" y="2662"/>
                  </a:lnTo>
                  <a:lnTo>
                    <a:pt x="438723" y="1851"/>
                  </a:lnTo>
                  <a:lnTo>
                    <a:pt x="423175" y="1272"/>
                  </a:lnTo>
                  <a:lnTo>
                    <a:pt x="407125" y="866"/>
                  </a:lnTo>
                  <a:lnTo>
                    <a:pt x="390659" y="586"/>
                  </a:lnTo>
                  <a:lnTo>
                    <a:pt x="373873" y="395"/>
                  </a:lnTo>
                  <a:lnTo>
                    <a:pt x="356853" y="265"/>
                  </a:lnTo>
                  <a:lnTo>
                    <a:pt x="339668" y="178"/>
                  </a:lnTo>
                  <a:lnTo>
                    <a:pt x="322367" y="119"/>
                  </a:lnTo>
                  <a:lnTo>
                    <a:pt x="304986" y="79"/>
                  </a:lnTo>
                  <a:lnTo>
                    <a:pt x="287551" y="52"/>
                  </a:lnTo>
                  <a:lnTo>
                    <a:pt x="270079" y="35"/>
                  </a:lnTo>
                  <a:lnTo>
                    <a:pt x="252582" y="23"/>
                  </a:lnTo>
                  <a:lnTo>
                    <a:pt x="235068" y="15"/>
                  </a:lnTo>
                  <a:lnTo>
                    <a:pt x="217543" y="9"/>
                  </a:lnTo>
                  <a:lnTo>
                    <a:pt x="200011" y="6"/>
                  </a:lnTo>
                  <a:lnTo>
                    <a:pt x="182474" y="4"/>
                  </a:lnTo>
                  <a:lnTo>
                    <a:pt x="164933" y="2"/>
                  </a:lnTo>
                  <a:lnTo>
                    <a:pt x="147390" y="1"/>
                  </a:lnTo>
                  <a:lnTo>
                    <a:pt x="129845" y="0"/>
                  </a:lnTo>
                  <a:lnTo>
                    <a:pt x="112304" y="4"/>
                  </a:lnTo>
                  <a:lnTo>
                    <a:pt x="94931" y="177"/>
                  </a:lnTo>
                  <a:lnTo>
                    <a:pt x="78033" y="825"/>
                  </a:lnTo>
                  <a:lnTo>
                    <a:pt x="61757" y="2074"/>
                  </a:lnTo>
                  <a:lnTo>
                    <a:pt x="46675" y="3735"/>
                  </a:lnTo>
                  <a:lnTo>
                    <a:pt x="32377" y="5561"/>
                  </a:lnTo>
                  <a:lnTo>
                    <a:pt x="17611" y="7716"/>
                  </a:lnTo>
                  <a:lnTo>
                    <a:pt x="0" y="105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76537" y="779108"/>
              <a:ext cx="7816" cy="200043"/>
            </a:xfrm>
            <a:custGeom>
              <a:avLst/>
              <a:gdLst/>
              <a:ahLst/>
              <a:cxnLst/>
              <a:rect l="0" t="0" r="0" b="0"/>
              <a:pathLst>
                <a:path w="7816" h="200043">
                  <a:moveTo>
                    <a:pt x="7815" y="0"/>
                  </a:moveTo>
                  <a:lnTo>
                    <a:pt x="4948" y="8936"/>
                  </a:lnTo>
                  <a:lnTo>
                    <a:pt x="2806" y="18563"/>
                  </a:lnTo>
                  <a:lnTo>
                    <a:pt x="1208" y="29850"/>
                  </a:lnTo>
                  <a:lnTo>
                    <a:pt x="200" y="42518"/>
                  </a:lnTo>
                  <a:lnTo>
                    <a:pt x="0" y="55997"/>
                  </a:lnTo>
                  <a:lnTo>
                    <a:pt x="651" y="69869"/>
                  </a:lnTo>
                  <a:lnTo>
                    <a:pt x="1889" y="83905"/>
                  </a:lnTo>
                  <a:lnTo>
                    <a:pt x="3253" y="97996"/>
                  </a:lnTo>
                  <a:lnTo>
                    <a:pt x="4463" y="112093"/>
                  </a:lnTo>
                  <a:lnTo>
                    <a:pt x="5427" y="126150"/>
                  </a:lnTo>
                  <a:lnTo>
                    <a:pt x="6252" y="141804"/>
                  </a:lnTo>
                  <a:lnTo>
                    <a:pt x="7007" y="163784"/>
                  </a:lnTo>
                  <a:lnTo>
                    <a:pt x="7815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26462" y="747523"/>
              <a:ext cx="289559" cy="239002"/>
            </a:xfrm>
            <a:custGeom>
              <a:avLst/>
              <a:gdLst/>
              <a:ahLst/>
              <a:cxnLst/>
              <a:rect l="0" t="0" r="0" b="0"/>
              <a:pathLst>
                <a:path w="289559" h="239002">
                  <a:moveTo>
                    <a:pt x="36874" y="0"/>
                  </a:moveTo>
                  <a:lnTo>
                    <a:pt x="33873" y="8801"/>
                  </a:lnTo>
                  <a:lnTo>
                    <a:pt x="30451" y="17148"/>
                  </a:lnTo>
                  <a:lnTo>
                    <a:pt x="26259" y="25847"/>
                  </a:lnTo>
                  <a:lnTo>
                    <a:pt x="21532" y="34967"/>
                  </a:lnTo>
                  <a:lnTo>
                    <a:pt x="16699" y="44463"/>
                  </a:lnTo>
                  <a:lnTo>
                    <a:pt x="12015" y="54183"/>
                  </a:lnTo>
                  <a:lnTo>
                    <a:pt x="7326" y="61545"/>
                  </a:lnTo>
                  <a:lnTo>
                    <a:pt x="3137" y="63359"/>
                  </a:lnTo>
                  <a:lnTo>
                    <a:pt x="691" y="60602"/>
                  </a:lnTo>
                  <a:lnTo>
                    <a:pt x="0" y="54887"/>
                  </a:lnTo>
                  <a:lnTo>
                    <a:pt x="808" y="47522"/>
                  </a:lnTo>
                  <a:lnTo>
                    <a:pt x="3026" y="39522"/>
                  </a:lnTo>
                  <a:lnTo>
                    <a:pt x="6496" y="31452"/>
                  </a:lnTo>
                  <a:lnTo>
                    <a:pt x="11304" y="23863"/>
                  </a:lnTo>
                  <a:lnTo>
                    <a:pt x="17823" y="17426"/>
                  </a:lnTo>
                  <a:lnTo>
                    <a:pt x="26101" y="12390"/>
                  </a:lnTo>
                  <a:lnTo>
                    <a:pt x="35746" y="8817"/>
                  </a:lnTo>
                  <a:lnTo>
                    <a:pt x="46131" y="6774"/>
                  </a:lnTo>
                  <a:lnTo>
                    <a:pt x="56813" y="6147"/>
                  </a:lnTo>
                  <a:lnTo>
                    <a:pt x="67407" y="7011"/>
                  </a:lnTo>
                  <a:lnTo>
                    <a:pt x="77513" y="9710"/>
                  </a:lnTo>
                  <a:lnTo>
                    <a:pt x="86967" y="14264"/>
                  </a:lnTo>
                  <a:lnTo>
                    <a:pt x="95637" y="20423"/>
                  </a:lnTo>
                  <a:lnTo>
                    <a:pt x="103321" y="27843"/>
                  </a:lnTo>
                  <a:lnTo>
                    <a:pt x="110007" y="36208"/>
                  </a:lnTo>
                  <a:lnTo>
                    <a:pt x="115669" y="45416"/>
                  </a:lnTo>
                  <a:lnTo>
                    <a:pt x="120182" y="55574"/>
                  </a:lnTo>
                  <a:lnTo>
                    <a:pt x="123590" y="66665"/>
                  </a:lnTo>
                  <a:lnTo>
                    <a:pt x="126067" y="78553"/>
                  </a:lnTo>
                  <a:lnTo>
                    <a:pt x="127821" y="91064"/>
                  </a:lnTo>
                  <a:lnTo>
                    <a:pt x="129032" y="104038"/>
                  </a:lnTo>
                  <a:lnTo>
                    <a:pt x="129526" y="117344"/>
                  </a:lnTo>
                  <a:lnTo>
                    <a:pt x="128800" y="130883"/>
                  </a:lnTo>
                  <a:lnTo>
                    <a:pt x="126681" y="144578"/>
                  </a:lnTo>
                  <a:lnTo>
                    <a:pt x="123291" y="158215"/>
                  </a:lnTo>
                  <a:lnTo>
                    <a:pt x="118873" y="171451"/>
                  </a:lnTo>
                  <a:lnTo>
                    <a:pt x="113675" y="184128"/>
                  </a:lnTo>
                  <a:lnTo>
                    <a:pt x="107744" y="196099"/>
                  </a:lnTo>
                  <a:lnTo>
                    <a:pt x="100940" y="207145"/>
                  </a:lnTo>
                  <a:lnTo>
                    <a:pt x="93253" y="217230"/>
                  </a:lnTo>
                  <a:lnTo>
                    <a:pt x="84805" y="225985"/>
                  </a:lnTo>
                  <a:lnTo>
                    <a:pt x="75756" y="232663"/>
                  </a:lnTo>
                  <a:lnTo>
                    <a:pt x="66269" y="237033"/>
                  </a:lnTo>
                  <a:lnTo>
                    <a:pt x="56797" y="239001"/>
                  </a:lnTo>
                  <a:lnTo>
                    <a:pt x="48051" y="238360"/>
                  </a:lnTo>
                  <a:lnTo>
                    <a:pt x="40358" y="235262"/>
                  </a:lnTo>
                  <a:lnTo>
                    <a:pt x="33703" y="230115"/>
                  </a:lnTo>
                  <a:lnTo>
                    <a:pt x="27917" y="223390"/>
                  </a:lnTo>
                  <a:lnTo>
                    <a:pt x="22809" y="215503"/>
                  </a:lnTo>
                  <a:lnTo>
                    <a:pt x="18530" y="206789"/>
                  </a:lnTo>
                  <a:lnTo>
                    <a:pt x="15553" y="197496"/>
                  </a:lnTo>
                  <a:lnTo>
                    <a:pt x="14042" y="187817"/>
                  </a:lnTo>
                  <a:lnTo>
                    <a:pt x="14350" y="178371"/>
                  </a:lnTo>
                  <a:lnTo>
                    <a:pt x="17141" y="170166"/>
                  </a:lnTo>
                  <a:lnTo>
                    <a:pt x="22539" y="163656"/>
                  </a:lnTo>
                  <a:lnTo>
                    <a:pt x="30063" y="158947"/>
                  </a:lnTo>
                  <a:lnTo>
                    <a:pt x="38932" y="156070"/>
                  </a:lnTo>
                  <a:lnTo>
                    <a:pt x="48558" y="154839"/>
                  </a:lnTo>
                  <a:lnTo>
                    <a:pt x="58592" y="154942"/>
                  </a:lnTo>
                  <a:lnTo>
                    <a:pt x="68846" y="156057"/>
                  </a:lnTo>
                  <a:lnTo>
                    <a:pt x="79214" y="157914"/>
                  </a:lnTo>
                  <a:lnTo>
                    <a:pt x="89480" y="160462"/>
                  </a:lnTo>
                  <a:lnTo>
                    <a:pt x="99307" y="163848"/>
                  </a:lnTo>
                  <a:lnTo>
                    <a:pt x="108554" y="168085"/>
                  </a:lnTo>
                  <a:lnTo>
                    <a:pt x="117410" y="172896"/>
                  </a:lnTo>
                  <a:lnTo>
                    <a:pt x="126278" y="177818"/>
                  </a:lnTo>
                  <a:lnTo>
                    <a:pt x="135391" y="182576"/>
                  </a:lnTo>
                  <a:lnTo>
                    <a:pt x="144649" y="187246"/>
                  </a:lnTo>
                  <a:lnTo>
                    <a:pt x="153718" y="192141"/>
                  </a:lnTo>
                  <a:lnTo>
                    <a:pt x="162422" y="197425"/>
                  </a:lnTo>
                  <a:lnTo>
                    <a:pt x="171064" y="202788"/>
                  </a:lnTo>
                  <a:lnTo>
                    <a:pt x="180313" y="207555"/>
                  </a:lnTo>
                  <a:lnTo>
                    <a:pt x="190495" y="211387"/>
                  </a:lnTo>
                  <a:lnTo>
                    <a:pt x="201454" y="214111"/>
                  </a:lnTo>
                  <a:lnTo>
                    <a:pt x="212735" y="215565"/>
                  </a:lnTo>
                  <a:lnTo>
                    <a:pt x="224024" y="215798"/>
                  </a:lnTo>
                  <a:lnTo>
                    <a:pt x="235124" y="214970"/>
                  </a:lnTo>
                  <a:lnTo>
                    <a:pt x="247174" y="213065"/>
                  </a:lnTo>
                  <a:lnTo>
                    <a:pt x="263465" y="208800"/>
                  </a:lnTo>
                  <a:lnTo>
                    <a:pt x="289558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24060" y="610652"/>
              <a:ext cx="7816" cy="126343"/>
            </a:xfrm>
            <a:custGeom>
              <a:avLst/>
              <a:gdLst/>
              <a:ahLst/>
              <a:cxnLst/>
              <a:rect l="0" t="0" r="0" b="0"/>
              <a:pathLst>
                <a:path w="7816" h="126343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18"/>
                  </a:lnTo>
                  <a:lnTo>
                    <a:pt x="1897" y="72053"/>
                  </a:lnTo>
                  <a:lnTo>
                    <a:pt x="3394" y="84051"/>
                  </a:lnTo>
                  <a:lnTo>
                    <a:pt x="5273" y="100296"/>
                  </a:lnTo>
                  <a:lnTo>
                    <a:pt x="7815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37119" y="684352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3854" y="2867"/>
                  </a:lnTo>
                  <a:lnTo>
                    <a:pt x="140583" y="5009"/>
                  </a:lnTo>
                  <a:lnTo>
                    <a:pt x="127381" y="6612"/>
                  </a:lnTo>
                  <a:lnTo>
                    <a:pt x="114040" y="7792"/>
                  </a:lnTo>
                  <a:lnTo>
                    <a:pt x="100531" y="8641"/>
                  </a:lnTo>
                  <a:lnTo>
                    <a:pt x="86882" y="9243"/>
                  </a:lnTo>
                  <a:lnTo>
                    <a:pt x="73289" y="9830"/>
                  </a:lnTo>
                  <a:lnTo>
                    <a:pt x="60088" y="10762"/>
                  </a:lnTo>
                  <a:lnTo>
                    <a:pt x="47446" y="12205"/>
                  </a:lnTo>
                  <a:lnTo>
                    <a:pt x="35800" y="13997"/>
                  </a:lnTo>
                  <a:lnTo>
                    <a:pt x="24797" y="15926"/>
                  </a:lnTo>
                  <a:lnTo>
                    <a:pt x="13471" y="1816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41088" y="303271"/>
              <a:ext cx="168200" cy="288408"/>
            </a:xfrm>
            <a:custGeom>
              <a:avLst/>
              <a:gdLst/>
              <a:ahLst/>
              <a:cxnLst/>
              <a:rect l="0" t="0" r="0" b="0"/>
              <a:pathLst>
                <a:path w="168200" h="288408">
                  <a:moveTo>
                    <a:pt x="159326" y="65226"/>
                  </a:moveTo>
                  <a:lnTo>
                    <a:pt x="153458" y="73960"/>
                  </a:lnTo>
                  <a:lnTo>
                    <a:pt x="147894" y="81667"/>
                  </a:lnTo>
                  <a:lnTo>
                    <a:pt x="142100" y="89073"/>
                  </a:lnTo>
                  <a:lnTo>
                    <a:pt x="136192" y="96507"/>
                  </a:lnTo>
                  <a:lnTo>
                    <a:pt x="130510" y="104334"/>
                  </a:lnTo>
                  <a:lnTo>
                    <a:pt x="125231" y="112708"/>
                  </a:lnTo>
                  <a:lnTo>
                    <a:pt x="120207" y="121452"/>
                  </a:lnTo>
                  <a:lnTo>
                    <a:pt x="115073" y="130167"/>
                  </a:lnTo>
                  <a:lnTo>
                    <a:pt x="109618" y="138625"/>
                  </a:lnTo>
                  <a:lnTo>
                    <a:pt x="103802" y="146931"/>
                  </a:lnTo>
                  <a:lnTo>
                    <a:pt x="97665" y="155420"/>
                  </a:lnTo>
                  <a:lnTo>
                    <a:pt x="91278" y="164280"/>
                  </a:lnTo>
                  <a:lnTo>
                    <a:pt x="84870" y="173536"/>
                  </a:lnTo>
                  <a:lnTo>
                    <a:pt x="78801" y="183135"/>
                  </a:lnTo>
                  <a:lnTo>
                    <a:pt x="73246" y="193009"/>
                  </a:lnTo>
                  <a:lnTo>
                    <a:pt x="68365" y="203251"/>
                  </a:lnTo>
                  <a:lnTo>
                    <a:pt x="64385" y="214111"/>
                  </a:lnTo>
                  <a:lnTo>
                    <a:pt x="61348" y="225668"/>
                  </a:lnTo>
                  <a:lnTo>
                    <a:pt x="59462" y="237531"/>
                  </a:lnTo>
                  <a:lnTo>
                    <a:pt x="59168" y="248960"/>
                  </a:lnTo>
                  <a:lnTo>
                    <a:pt x="60574" y="259563"/>
                  </a:lnTo>
                  <a:lnTo>
                    <a:pt x="63806" y="268969"/>
                  </a:lnTo>
                  <a:lnTo>
                    <a:pt x="69174" y="276682"/>
                  </a:lnTo>
                  <a:lnTo>
                    <a:pt x="76634" y="282597"/>
                  </a:lnTo>
                  <a:lnTo>
                    <a:pt x="85710" y="286602"/>
                  </a:lnTo>
                  <a:lnTo>
                    <a:pt x="95703" y="288407"/>
                  </a:lnTo>
                  <a:lnTo>
                    <a:pt x="106117" y="288064"/>
                  </a:lnTo>
                  <a:lnTo>
                    <a:pt x="116530" y="285734"/>
                  </a:lnTo>
                  <a:lnTo>
                    <a:pt x="126514" y="281513"/>
                  </a:lnTo>
                  <a:lnTo>
                    <a:pt x="135886" y="275641"/>
                  </a:lnTo>
                  <a:lnTo>
                    <a:pt x="144500" y="268446"/>
                  </a:lnTo>
                  <a:lnTo>
                    <a:pt x="152148" y="260255"/>
                  </a:lnTo>
                  <a:lnTo>
                    <a:pt x="158800" y="251342"/>
                  </a:lnTo>
                  <a:lnTo>
                    <a:pt x="164100" y="241918"/>
                  </a:lnTo>
                  <a:lnTo>
                    <a:pt x="167305" y="232140"/>
                  </a:lnTo>
                  <a:lnTo>
                    <a:pt x="168199" y="222124"/>
                  </a:lnTo>
                  <a:lnTo>
                    <a:pt x="167020" y="212109"/>
                  </a:lnTo>
                  <a:lnTo>
                    <a:pt x="164178" y="202459"/>
                  </a:lnTo>
                  <a:lnTo>
                    <a:pt x="160080" y="193337"/>
                  </a:lnTo>
                  <a:lnTo>
                    <a:pt x="154907" y="184737"/>
                  </a:lnTo>
                  <a:lnTo>
                    <a:pt x="148620" y="176574"/>
                  </a:lnTo>
                  <a:lnTo>
                    <a:pt x="141286" y="168752"/>
                  </a:lnTo>
                  <a:lnTo>
                    <a:pt x="133074" y="161345"/>
                  </a:lnTo>
                  <a:lnTo>
                    <a:pt x="124185" y="154590"/>
                  </a:lnTo>
                  <a:lnTo>
                    <a:pt x="114796" y="148562"/>
                  </a:lnTo>
                  <a:lnTo>
                    <a:pt x="105050" y="143192"/>
                  </a:lnTo>
                  <a:lnTo>
                    <a:pt x="95055" y="138350"/>
                  </a:lnTo>
                  <a:lnTo>
                    <a:pt x="84892" y="133902"/>
                  </a:lnTo>
                  <a:lnTo>
                    <a:pt x="74780" y="129575"/>
                  </a:lnTo>
                  <a:lnTo>
                    <a:pt x="65064" y="124976"/>
                  </a:lnTo>
                  <a:lnTo>
                    <a:pt x="55894" y="119914"/>
                  </a:lnTo>
                  <a:lnTo>
                    <a:pt x="47092" y="114376"/>
                  </a:lnTo>
                  <a:lnTo>
                    <a:pt x="38261" y="108434"/>
                  </a:lnTo>
                  <a:lnTo>
                    <a:pt x="29181" y="102168"/>
                  </a:lnTo>
                  <a:lnTo>
                    <a:pt x="20286" y="95333"/>
                  </a:lnTo>
                  <a:lnTo>
                    <a:pt x="12525" y="87382"/>
                  </a:lnTo>
                  <a:lnTo>
                    <a:pt x="6353" y="78113"/>
                  </a:lnTo>
                  <a:lnTo>
                    <a:pt x="2058" y="67957"/>
                  </a:lnTo>
                  <a:lnTo>
                    <a:pt x="0" y="57755"/>
                  </a:lnTo>
                  <a:lnTo>
                    <a:pt x="145" y="48011"/>
                  </a:lnTo>
                  <a:lnTo>
                    <a:pt x="2327" y="39030"/>
                  </a:lnTo>
                  <a:lnTo>
                    <a:pt x="6442" y="31078"/>
                  </a:lnTo>
                  <a:lnTo>
                    <a:pt x="12241" y="24179"/>
                  </a:lnTo>
                  <a:lnTo>
                    <a:pt x="19385" y="18191"/>
                  </a:lnTo>
                  <a:lnTo>
                    <a:pt x="27541" y="12919"/>
                  </a:lnTo>
                  <a:lnTo>
                    <a:pt x="36430" y="8190"/>
                  </a:lnTo>
                  <a:lnTo>
                    <a:pt x="45837" y="4180"/>
                  </a:lnTo>
                  <a:lnTo>
                    <a:pt x="55604" y="1390"/>
                  </a:lnTo>
                  <a:lnTo>
                    <a:pt x="65614" y="0"/>
                  </a:lnTo>
                  <a:lnTo>
                    <a:pt x="75623" y="50"/>
                  </a:lnTo>
                  <a:lnTo>
                    <a:pt x="85271" y="1604"/>
                  </a:lnTo>
                  <a:lnTo>
                    <a:pt x="94390" y="4541"/>
                  </a:lnTo>
                  <a:lnTo>
                    <a:pt x="102989" y="8614"/>
                  </a:lnTo>
                  <a:lnTo>
                    <a:pt x="111151" y="13556"/>
                  </a:lnTo>
                  <a:lnTo>
                    <a:pt x="118968" y="19145"/>
                  </a:lnTo>
                  <a:lnTo>
                    <a:pt x="126201" y="25522"/>
                  </a:lnTo>
                  <a:lnTo>
                    <a:pt x="132308" y="33165"/>
                  </a:lnTo>
                  <a:lnTo>
                    <a:pt x="137082" y="42218"/>
                  </a:lnTo>
                  <a:lnTo>
                    <a:pt x="140635" y="51932"/>
                  </a:lnTo>
                  <a:lnTo>
                    <a:pt x="143570" y="61795"/>
                  </a:lnTo>
                  <a:lnTo>
                    <a:pt x="146143" y="72677"/>
                  </a:lnTo>
                  <a:lnTo>
                    <a:pt x="148798" y="862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58259" y="642362"/>
              <a:ext cx="389555" cy="10405"/>
            </a:xfrm>
            <a:custGeom>
              <a:avLst/>
              <a:gdLst/>
              <a:ahLst/>
              <a:cxnLst/>
              <a:rect l="0" t="0" r="0" b="0"/>
              <a:pathLst>
                <a:path w="389555" h="10405">
                  <a:moveTo>
                    <a:pt x="389554" y="10404"/>
                  </a:moveTo>
                  <a:lnTo>
                    <a:pt x="377752" y="10404"/>
                  </a:lnTo>
                  <a:lnTo>
                    <a:pt x="365983" y="10404"/>
                  </a:lnTo>
                  <a:lnTo>
                    <a:pt x="353083" y="10400"/>
                  </a:lnTo>
                  <a:lnTo>
                    <a:pt x="338889" y="10227"/>
                  </a:lnTo>
                  <a:lnTo>
                    <a:pt x="323265" y="9579"/>
                  </a:lnTo>
                  <a:lnTo>
                    <a:pt x="306298" y="8330"/>
                  </a:lnTo>
                  <a:lnTo>
                    <a:pt x="288543" y="6677"/>
                  </a:lnTo>
                  <a:lnTo>
                    <a:pt x="270871" y="5029"/>
                  </a:lnTo>
                  <a:lnTo>
                    <a:pt x="253770" y="3626"/>
                  </a:lnTo>
                  <a:lnTo>
                    <a:pt x="237360" y="2534"/>
                  </a:lnTo>
                  <a:lnTo>
                    <a:pt x="221574" y="1726"/>
                  </a:lnTo>
                  <a:lnTo>
                    <a:pt x="206288" y="1147"/>
                  </a:lnTo>
                  <a:lnTo>
                    <a:pt x="191378" y="742"/>
                  </a:lnTo>
                  <a:lnTo>
                    <a:pt x="176737" y="463"/>
                  </a:lnTo>
                  <a:lnTo>
                    <a:pt x="162288" y="272"/>
                  </a:lnTo>
                  <a:lnTo>
                    <a:pt x="147971" y="142"/>
                  </a:lnTo>
                  <a:lnTo>
                    <a:pt x="133744" y="54"/>
                  </a:lnTo>
                  <a:lnTo>
                    <a:pt x="119584" y="0"/>
                  </a:lnTo>
                  <a:lnTo>
                    <a:pt x="105634" y="133"/>
                  </a:lnTo>
                  <a:lnTo>
                    <a:pt x="92187" y="755"/>
                  </a:lnTo>
                  <a:lnTo>
                    <a:pt x="79364" y="1986"/>
                  </a:lnTo>
                  <a:lnTo>
                    <a:pt x="66999" y="3635"/>
                  </a:lnTo>
                  <a:lnTo>
                    <a:pt x="53202" y="5453"/>
                  </a:lnTo>
                  <a:lnTo>
                    <a:pt x="33408" y="7600"/>
                  </a:lnTo>
                  <a:lnTo>
                    <a:pt x="0" y="104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63544" y="736994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40"/>
                  </a:lnTo>
                  <a:lnTo>
                    <a:pt x="0" y="85692"/>
                  </a:lnTo>
                  <a:lnTo>
                    <a:pt x="0" y="99257"/>
                  </a:lnTo>
                  <a:lnTo>
                    <a:pt x="0" y="112954"/>
                  </a:lnTo>
                  <a:lnTo>
                    <a:pt x="0" y="126130"/>
                  </a:lnTo>
                  <a:lnTo>
                    <a:pt x="0" y="138858"/>
                  </a:lnTo>
                  <a:lnTo>
                    <a:pt x="0" y="152254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56837" y="739209"/>
              <a:ext cx="275205" cy="234568"/>
            </a:xfrm>
            <a:custGeom>
              <a:avLst/>
              <a:gdLst/>
              <a:ahLst/>
              <a:cxnLst/>
              <a:rect l="0" t="0" r="0" b="0"/>
              <a:pathLst>
                <a:path w="275205" h="234568">
                  <a:moveTo>
                    <a:pt x="11992" y="18842"/>
                  </a:moveTo>
                  <a:lnTo>
                    <a:pt x="9058" y="27644"/>
                  </a:lnTo>
                  <a:lnTo>
                    <a:pt x="6275" y="35990"/>
                  </a:lnTo>
                  <a:lnTo>
                    <a:pt x="3393" y="44616"/>
                  </a:lnTo>
                  <a:lnTo>
                    <a:pt x="994" y="51017"/>
                  </a:lnTo>
                  <a:lnTo>
                    <a:pt x="0" y="52026"/>
                  </a:lnTo>
                  <a:lnTo>
                    <a:pt x="420" y="48721"/>
                  </a:lnTo>
                  <a:lnTo>
                    <a:pt x="1895" y="42670"/>
                  </a:lnTo>
                  <a:lnTo>
                    <a:pt x="4410" y="35103"/>
                  </a:lnTo>
                  <a:lnTo>
                    <a:pt x="8336" y="26981"/>
                  </a:lnTo>
                  <a:lnTo>
                    <a:pt x="13774" y="18841"/>
                  </a:lnTo>
                  <a:lnTo>
                    <a:pt x="20552" y="11379"/>
                  </a:lnTo>
                  <a:lnTo>
                    <a:pt x="28402" y="5561"/>
                  </a:lnTo>
                  <a:lnTo>
                    <a:pt x="37052" y="1760"/>
                  </a:lnTo>
                  <a:lnTo>
                    <a:pt x="46114" y="0"/>
                  </a:lnTo>
                  <a:lnTo>
                    <a:pt x="55110" y="247"/>
                  </a:lnTo>
                  <a:lnTo>
                    <a:pt x="63786" y="2262"/>
                  </a:lnTo>
                  <a:lnTo>
                    <a:pt x="72084" y="5695"/>
                  </a:lnTo>
                  <a:lnTo>
                    <a:pt x="80043" y="10199"/>
                  </a:lnTo>
                  <a:lnTo>
                    <a:pt x="87728" y="15489"/>
                  </a:lnTo>
                  <a:lnTo>
                    <a:pt x="95042" y="21664"/>
                  </a:lnTo>
                  <a:lnTo>
                    <a:pt x="101736" y="29172"/>
                  </a:lnTo>
                  <a:lnTo>
                    <a:pt x="107722" y="38147"/>
                  </a:lnTo>
                  <a:lnTo>
                    <a:pt x="113065" y="48277"/>
                  </a:lnTo>
                  <a:lnTo>
                    <a:pt x="117889" y="58993"/>
                  </a:lnTo>
                  <a:lnTo>
                    <a:pt x="122311" y="69906"/>
                  </a:lnTo>
                  <a:lnTo>
                    <a:pt x="126111" y="80825"/>
                  </a:lnTo>
                  <a:lnTo>
                    <a:pt x="128760" y="91683"/>
                  </a:lnTo>
                  <a:lnTo>
                    <a:pt x="130058" y="102464"/>
                  </a:lnTo>
                  <a:lnTo>
                    <a:pt x="130117" y="113178"/>
                  </a:lnTo>
                  <a:lnTo>
                    <a:pt x="129168" y="123839"/>
                  </a:lnTo>
                  <a:lnTo>
                    <a:pt x="127456" y="134460"/>
                  </a:lnTo>
                  <a:lnTo>
                    <a:pt x="125189" y="145051"/>
                  </a:lnTo>
                  <a:lnTo>
                    <a:pt x="122530" y="155623"/>
                  </a:lnTo>
                  <a:lnTo>
                    <a:pt x="119594" y="166177"/>
                  </a:lnTo>
                  <a:lnTo>
                    <a:pt x="116302" y="176552"/>
                  </a:lnTo>
                  <a:lnTo>
                    <a:pt x="112408" y="186446"/>
                  </a:lnTo>
                  <a:lnTo>
                    <a:pt x="107817" y="195730"/>
                  </a:lnTo>
                  <a:lnTo>
                    <a:pt x="102428" y="204439"/>
                  </a:lnTo>
                  <a:lnTo>
                    <a:pt x="96053" y="212675"/>
                  </a:lnTo>
                  <a:lnTo>
                    <a:pt x="88687" y="220532"/>
                  </a:lnTo>
                  <a:lnTo>
                    <a:pt x="80469" y="227452"/>
                  </a:lnTo>
                  <a:lnTo>
                    <a:pt x="71582" y="232284"/>
                  </a:lnTo>
                  <a:lnTo>
                    <a:pt x="62203" y="234567"/>
                  </a:lnTo>
                  <a:lnTo>
                    <a:pt x="52635" y="234470"/>
                  </a:lnTo>
                  <a:lnTo>
                    <a:pt x="43292" y="232429"/>
                  </a:lnTo>
                  <a:lnTo>
                    <a:pt x="34391" y="228899"/>
                  </a:lnTo>
                  <a:lnTo>
                    <a:pt x="26279" y="223956"/>
                  </a:lnTo>
                  <a:lnTo>
                    <a:pt x="19509" y="217298"/>
                  </a:lnTo>
                  <a:lnTo>
                    <a:pt x="14263" y="208904"/>
                  </a:lnTo>
                  <a:lnTo>
                    <a:pt x="10724" y="199169"/>
                  </a:lnTo>
                  <a:lnTo>
                    <a:pt x="9240" y="188719"/>
                  </a:lnTo>
                  <a:lnTo>
                    <a:pt x="9806" y="177999"/>
                  </a:lnTo>
                  <a:lnTo>
                    <a:pt x="12456" y="167718"/>
                  </a:lnTo>
                  <a:lnTo>
                    <a:pt x="17425" y="158887"/>
                  </a:lnTo>
                  <a:lnTo>
                    <a:pt x="24609" y="151928"/>
                  </a:lnTo>
                  <a:lnTo>
                    <a:pt x="33329" y="147072"/>
                  </a:lnTo>
                  <a:lnTo>
                    <a:pt x="42550" y="144622"/>
                  </a:lnTo>
                  <a:lnTo>
                    <a:pt x="51633" y="144492"/>
                  </a:lnTo>
                  <a:lnTo>
                    <a:pt x="60337" y="146316"/>
                  </a:lnTo>
                  <a:lnTo>
                    <a:pt x="68635" y="149658"/>
                  </a:lnTo>
                  <a:lnTo>
                    <a:pt x="76589" y="154119"/>
                  </a:lnTo>
                  <a:lnTo>
                    <a:pt x="84440" y="159381"/>
                  </a:lnTo>
                  <a:lnTo>
                    <a:pt x="92565" y="165202"/>
                  </a:lnTo>
                  <a:lnTo>
                    <a:pt x="101152" y="171406"/>
                  </a:lnTo>
                  <a:lnTo>
                    <a:pt x="110211" y="177705"/>
                  </a:lnTo>
                  <a:lnTo>
                    <a:pt x="119671" y="183708"/>
                  </a:lnTo>
                  <a:lnTo>
                    <a:pt x="129444" y="189227"/>
                  </a:lnTo>
                  <a:lnTo>
                    <a:pt x="139447" y="194255"/>
                  </a:lnTo>
                  <a:lnTo>
                    <a:pt x="149615" y="198867"/>
                  </a:lnTo>
                  <a:lnTo>
                    <a:pt x="159902" y="203151"/>
                  </a:lnTo>
                  <a:lnTo>
                    <a:pt x="170437" y="207030"/>
                  </a:lnTo>
                  <a:lnTo>
                    <a:pt x="181502" y="210263"/>
                  </a:lnTo>
                  <a:lnTo>
                    <a:pt x="193203" y="212768"/>
                  </a:lnTo>
                  <a:lnTo>
                    <a:pt x="205334" y="214451"/>
                  </a:lnTo>
                  <a:lnTo>
                    <a:pt x="217477" y="215131"/>
                  </a:lnTo>
                  <a:lnTo>
                    <a:pt x="229371" y="214814"/>
                  </a:lnTo>
                  <a:lnTo>
                    <a:pt x="240498" y="213797"/>
                  </a:lnTo>
                  <a:lnTo>
                    <a:pt x="251089" y="212481"/>
                  </a:lnTo>
                  <a:lnTo>
                    <a:pt x="262071" y="210752"/>
                  </a:lnTo>
                  <a:lnTo>
                    <a:pt x="275204" y="2083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32082" y="610652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83022" y="0"/>
                  </a:lnTo>
                  <a:lnTo>
                    <a:pt x="71893" y="0"/>
                  </a:lnTo>
                  <a:lnTo>
                    <a:pt x="60308" y="0"/>
                  </a:lnTo>
                  <a:lnTo>
                    <a:pt x="48592" y="0"/>
                  </a:lnTo>
                  <a:lnTo>
                    <a:pt x="36376" y="0"/>
                  </a:lnTo>
                  <a:lnTo>
                    <a:pt x="2146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21554" y="652766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104078" y="20990"/>
                  </a:lnTo>
                  <a:lnTo>
                    <a:pt x="92949" y="20350"/>
                  </a:lnTo>
                  <a:lnTo>
                    <a:pt x="81356" y="19053"/>
                  </a:lnTo>
                  <a:lnTo>
                    <a:pt x="69367" y="17194"/>
                  </a:lnTo>
                  <a:lnTo>
                    <a:pt x="57355" y="14877"/>
                  </a:lnTo>
                  <a:lnTo>
                    <a:pt x="45566" y="12215"/>
                  </a:lnTo>
                  <a:lnTo>
                    <a:pt x="34519" y="9454"/>
                  </a:lnTo>
                  <a:lnTo>
                    <a:pt x="23995" y="6696"/>
                  </a:lnTo>
                  <a:lnTo>
                    <a:pt x="13072" y="37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490825" y="2368645"/>
            <a:ext cx="2063586" cy="874922"/>
            <a:chOff x="490825" y="2368645"/>
            <a:chExt cx="2063586" cy="874922"/>
          </a:xfrm>
        </p:grpSpPr>
        <p:sp>
          <p:nvSpPr>
            <p:cNvPr id="16" name="Freeform 15"/>
            <p:cNvSpPr/>
            <p:nvPr/>
          </p:nvSpPr>
          <p:spPr>
            <a:xfrm>
              <a:off x="728779" y="2368645"/>
              <a:ext cx="204244" cy="353178"/>
            </a:xfrm>
            <a:custGeom>
              <a:avLst/>
              <a:gdLst/>
              <a:ahLst/>
              <a:cxnLst/>
              <a:rect l="0" t="0" r="0" b="0"/>
              <a:pathLst>
                <a:path w="204244" h="353178">
                  <a:moveTo>
                    <a:pt x="193714" y="43170"/>
                  </a:moveTo>
                  <a:lnTo>
                    <a:pt x="187847" y="51971"/>
                  </a:lnTo>
                  <a:lnTo>
                    <a:pt x="182282" y="60318"/>
                  </a:lnTo>
                  <a:lnTo>
                    <a:pt x="176483" y="69017"/>
                  </a:lnTo>
                  <a:lnTo>
                    <a:pt x="170402" y="78137"/>
                  </a:lnTo>
                  <a:lnTo>
                    <a:pt x="164073" y="87633"/>
                  </a:lnTo>
                  <a:lnTo>
                    <a:pt x="157549" y="97429"/>
                  </a:lnTo>
                  <a:lnTo>
                    <a:pt x="151046" y="107616"/>
                  </a:lnTo>
                  <a:lnTo>
                    <a:pt x="144912" y="118438"/>
                  </a:lnTo>
                  <a:lnTo>
                    <a:pt x="139303" y="129969"/>
                  </a:lnTo>
                  <a:lnTo>
                    <a:pt x="134046" y="141813"/>
                  </a:lnTo>
                  <a:lnTo>
                    <a:pt x="128749" y="153230"/>
                  </a:lnTo>
                  <a:lnTo>
                    <a:pt x="123183" y="163843"/>
                  </a:lnTo>
                  <a:lnTo>
                    <a:pt x="117290" y="173934"/>
                  </a:lnTo>
                  <a:lnTo>
                    <a:pt x="111101" y="184237"/>
                  </a:lnTo>
                  <a:lnTo>
                    <a:pt x="104675" y="195167"/>
                  </a:lnTo>
                  <a:lnTo>
                    <a:pt x="98071" y="206646"/>
                  </a:lnTo>
                  <a:lnTo>
                    <a:pt x="91338" y="218284"/>
                  </a:lnTo>
                  <a:lnTo>
                    <a:pt x="84520" y="229821"/>
                  </a:lnTo>
                  <a:lnTo>
                    <a:pt x="77806" y="241163"/>
                  </a:lnTo>
                  <a:lnTo>
                    <a:pt x="71525" y="252305"/>
                  </a:lnTo>
                  <a:lnTo>
                    <a:pt x="65820" y="263277"/>
                  </a:lnTo>
                  <a:lnTo>
                    <a:pt x="60667" y="274119"/>
                  </a:lnTo>
                  <a:lnTo>
                    <a:pt x="55971" y="284865"/>
                  </a:lnTo>
                  <a:lnTo>
                    <a:pt x="51626" y="295543"/>
                  </a:lnTo>
                  <a:lnTo>
                    <a:pt x="47538" y="306173"/>
                  </a:lnTo>
                  <a:lnTo>
                    <a:pt x="43631" y="316770"/>
                  </a:lnTo>
                  <a:lnTo>
                    <a:pt x="39887" y="327338"/>
                  </a:lnTo>
                  <a:lnTo>
                    <a:pt x="37494" y="337584"/>
                  </a:lnTo>
                  <a:lnTo>
                    <a:pt x="38076" y="346086"/>
                  </a:lnTo>
                  <a:lnTo>
                    <a:pt x="41393" y="351270"/>
                  </a:lnTo>
                  <a:lnTo>
                    <a:pt x="46827" y="353177"/>
                  </a:lnTo>
                  <a:lnTo>
                    <a:pt x="53815" y="352463"/>
                  </a:lnTo>
                  <a:lnTo>
                    <a:pt x="61913" y="349814"/>
                  </a:lnTo>
                  <a:lnTo>
                    <a:pt x="70786" y="345788"/>
                  </a:lnTo>
                  <a:lnTo>
                    <a:pt x="80188" y="340804"/>
                  </a:lnTo>
                  <a:lnTo>
                    <a:pt x="89788" y="335161"/>
                  </a:lnTo>
                  <a:lnTo>
                    <a:pt x="99160" y="329069"/>
                  </a:lnTo>
                  <a:lnTo>
                    <a:pt x="108090" y="322667"/>
                  </a:lnTo>
                  <a:lnTo>
                    <a:pt x="116392" y="315893"/>
                  </a:lnTo>
                  <a:lnTo>
                    <a:pt x="123823" y="308504"/>
                  </a:lnTo>
                  <a:lnTo>
                    <a:pt x="130341" y="300419"/>
                  </a:lnTo>
                  <a:lnTo>
                    <a:pt x="136057" y="291699"/>
                  </a:lnTo>
                  <a:lnTo>
                    <a:pt x="141139" y="282467"/>
                  </a:lnTo>
                  <a:lnTo>
                    <a:pt x="145743" y="272843"/>
                  </a:lnTo>
                  <a:lnTo>
                    <a:pt x="149836" y="262770"/>
                  </a:lnTo>
                  <a:lnTo>
                    <a:pt x="153215" y="252023"/>
                  </a:lnTo>
                  <a:lnTo>
                    <a:pt x="155812" y="240542"/>
                  </a:lnTo>
                  <a:lnTo>
                    <a:pt x="157388" y="228731"/>
                  </a:lnTo>
                  <a:lnTo>
                    <a:pt x="157463" y="217336"/>
                  </a:lnTo>
                  <a:lnTo>
                    <a:pt x="155913" y="206751"/>
                  </a:lnTo>
                  <a:lnTo>
                    <a:pt x="152751" y="197188"/>
                  </a:lnTo>
                  <a:lnTo>
                    <a:pt x="147963" y="188837"/>
                  </a:lnTo>
                  <a:lnTo>
                    <a:pt x="141705" y="181661"/>
                  </a:lnTo>
                  <a:lnTo>
                    <a:pt x="134251" y="175317"/>
                  </a:lnTo>
                  <a:lnTo>
                    <a:pt x="125885" y="169273"/>
                  </a:lnTo>
                  <a:lnTo>
                    <a:pt x="116855" y="163203"/>
                  </a:lnTo>
                  <a:lnTo>
                    <a:pt x="107353" y="157139"/>
                  </a:lnTo>
                  <a:lnTo>
                    <a:pt x="97522" y="151367"/>
                  </a:lnTo>
                  <a:lnTo>
                    <a:pt x="87466" y="146038"/>
                  </a:lnTo>
                  <a:lnTo>
                    <a:pt x="77255" y="141155"/>
                  </a:lnTo>
                  <a:lnTo>
                    <a:pt x="66940" y="136649"/>
                  </a:lnTo>
                  <a:lnTo>
                    <a:pt x="56560" y="132430"/>
                  </a:lnTo>
                  <a:lnTo>
                    <a:pt x="46300" y="128258"/>
                  </a:lnTo>
                  <a:lnTo>
                    <a:pt x="36484" y="123764"/>
                  </a:lnTo>
                  <a:lnTo>
                    <a:pt x="27261" y="118763"/>
                  </a:lnTo>
                  <a:lnTo>
                    <a:pt x="18932" y="112927"/>
                  </a:lnTo>
                  <a:lnTo>
                    <a:pt x="12016" y="105720"/>
                  </a:lnTo>
                  <a:lnTo>
                    <a:pt x="6667" y="96982"/>
                  </a:lnTo>
                  <a:lnTo>
                    <a:pt x="2889" y="87029"/>
                  </a:lnTo>
                  <a:lnTo>
                    <a:pt x="712" y="76439"/>
                  </a:lnTo>
                  <a:lnTo>
                    <a:pt x="0" y="65620"/>
                  </a:lnTo>
                  <a:lnTo>
                    <a:pt x="978" y="54935"/>
                  </a:lnTo>
                  <a:lnTo>
                    <a:pt x="4286" y="44767"/>
                  </a:lnTo>
                  <a:lnTo>
                    <a:pt x="10063" y="35272"/>
                  </a:lnTo>
                  <a:lnTo>
                    <a:pt x="17857" y="26576"/>
                  </a:lnTo>
                  <a:lnTo>
                    <a:pt x="26915" y="18873"/>
                  </a:lnTo>
                  <a:lnTo>
                    <a:pt x="36679" y="12179"/>
                  </a:lnTo>
                  <a:lnTo>
                    <a:pt x="47148" y="6683"/>
                  </a:lnTo>
                  <a:lnTo>
                    <a:pt x="58759" y="2813"/>
                  </a:lnTo>
                  <a:lnTo>
                    <a:pt x="71669" y="654"/>
                  </a:lnTo>
                  <a:lnTo>
                    <a:pt x="85440" y="0"/>
                  </a:lnTo>
                  <a:lnTo>
                    <a:pt x="99230" y="541"/>
                  </a:lnTo>
                  <a:lnTo>
                    <a:pt x="112540" y="1985"/>
                  </a:lnTo>
                  <a:lnTo>
                    <a:pt x="125069" y="4409"/>
                  </a:lnTo>
                  <a:lnTo>
                    <a:pt x="136558" y="8239"/>
                  </a:lnTo>
                  <a:lnTo>
                    <a:pt x="146986" y="13592"/>
                  </a:lnTo>
                  <a:lnTo>
                    <a:pt x="156496" y="20305"/>
                  </a:lnTo>
                  <a:lnTo>
                    <a:pt x="165285" y="28106"/>
                  </a:lnTo>
                  <a:lnTo>
                    <a:pt x="173530" y="36721"/>
                  </a:lnTo>
                  <a:lnTo>
                    <a:pt x="181079" y="45851"/>
                  </a:lnTo>
                  <a:lnTo>
                    <a:pt x="188202" y="56283"/>
                  </a:lnTo>
                  <a:lnTo>
                    <a:pt x="195529" y="71164"/>
                  </a:lnTo>
                  <a:lnTo>
                    <a:pt x="204243" y="958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90825" y="2780312"/>
              <a:ext cx="621182" cy="31587"/>
            </a:xfrm>
            <a:custGeom>
              <a:avLst/>
              <a:gdLst/>
              <a:ahLst/>
              <a:cxnLst/>
              <a:rect l="0" t="0" r="0" b="0"/>
              <a:pathLst>
                <a:path w="621182" h="31587">
                  <a:moveTo>
                    <a:pt x="621181" y="0"/>
                  </a:moveTo>
                  <a:lnTo>
                    <a:pt x="609446" y="67"/>
                  </a:lnTo>
                  <a:lnTo>
                    <a:pt x="598317" y="707"/>
                  </a:lnTo>
                  <a:lnTo>
                    <a:pt x="586714" y="1999"/>
                  </a:lnTo>
                  <a:lnTo>
                    <a:pt x="574380" y="3686"/>
                  </a:lnTo>
                  <a:lnTo>
                    <a:pt x="561072" y="5355"/>
                  </a:lnTo>
                  <a:lnTo>
                    <a:pt x="546767" y="6768"/>
                  </a:lnTo>
                  <a:lnTo>
                    <a:pt x="531763" y="7866"/>
                  </a:lnTo>
                  <a:lnTo>
                    <a:pt x="516549" y="8677"/>
                  </a:lnTo>
                  <a:lnTo>
                    <a:pt x="501427" y="9256"/>
                  </a:lnTo>
                  <a:lnTo>
                    <a:pt x="486342" y="9662"/>
                  </a:lnTo>
                  <a:lnTo>
                    <a:pt x="470996" y="9941"/>
                  </a:lnTo>
                  <a:lnTo>
                    <a:pt x="455226" y="10133"/>
                  </a:lnTo>
                  <a:lnTo>
                    <a:pt x="439024" y="10262"/>
                  </a:lnTo>
                  <a:lnTo>
                    <a:pt x="422455" y="10350"/>
                  </a:lnTo>
                  <a:lnTo>
                    <a:pt x="405604" y="10414"/>
                  </a:lnTo>
                  <a:lnTo>
                    <a:pt x="388711" y="10626"/>
                  </a:lnTo>
                  <a:lnTo>
                    <a:pt x="372143" y="11301"/>
                  </a:lnTo>
                  <a:lnTo>
                    <a:pt x="356074" y="12567"/>
                  </a:lnTo>
                  <a:lnTo>
                    <a:pt x="340504" y="14232"/>
                  </a:lnTo>
                  <a:lnTo>
                    <a:pt x="325356" y="15888"/>
                  </a:lnTo>
                  <a:lnTo>
                    <a:pt x="310529" y="17296"/>
                  </a:lnTo>
                  <a:lnTo>
                    <a:pt x="295774" y="18393"/>
                  </a:lnTo>
                  <a:lnTo>
                    <a:pt x="280713" y="19203"/>
                  </a:lnTo>
                  <a:lnTo>
                    <a:pt x="265168" y="19783"/>
                  </a:lnTo>
                  <a:lnTo>
                    <a:pt x="249132" y="20189"/>
                  </a:lnTo>
                  <a:lnTo>
                    <a:pt x="232681" y="20469"/>
                  </a:lnTo>
                  <a:lnTo>
                    <a:pt x="215913" y="20661"/>
                  </a:lnTo>
                  <a:lnTo>
                    <a:pt x="199078" y="20790"/>
                  </a:lnTo>
                  <a:lnTo>
                    <a:pt x="182548" y="20878"/>
                  </a:lnTo>
                  <a:lnTo>
                    <a:pt x="166506" y="20938"/>
                  </a:lnTo>
                  <a:lnTo>
                    <a:pt x="150955" y="20977"/>
                  </a:lnTo>
                  <a:lnTo>
                    <a:pt x="135819" y="21004"/>
                  </a:lnTo>
                  <a:lnTo>
                    <a:pt x="121005" y="21022"/>
                  </a:lnTo>
                  <a:lnTo>
                    <a:pt x="106427" y="21033"/>
                  </a:lnTo>
                  <a:lnTo>
                    <a:pt x="92019" y="21042"/>
                  </a:lnTo>
                  <a:lnTo>
                    <a:pt x="77738" y="21051"/>
                  </a:lnTo>
                  <a:lnTo>
                    <a:pt x="63768" y="21257"/>
                  </a:lnTo>
                  <a:lnTo>
                    <a:pt x="48931" y="22161"/>
                  </a:lnTo>
                  <a:lnTo>
                    <a:pt x="29688" y="2496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30865" y="2912945"/>
              <a:ext cx="170572" cy="330622"/>
            </a:xfrm>
            <a:custGeom>
              <a:avLst/>
              <a:gdLst/>
              <a:ahLst/>
              <a:cxnLst/>
              <a:rect l="0" t="0" r="0" b="0"/>
              <a:pathLst>
                <a:path w="170572" h="330622">
                  <a:moveTo>
                    <a:pt x="170571" y="88466"/>
                  </a:moveTo>
                  <a:lnTo>
                    <a:pt x="170504" y="76798"/>
                  </a:lnTo>
                  <a:lnTo>
                    <a:pt x="169864" y="66309"/>
                  </a:lnTo>
                  <a:lnTo>
                    <a:pt x="168563" y="56012"/>
                  </a:lnTo>
                  <a:lnTo>
                    <a:pt x="166530" y="45884"/>
                  </a:lnTo>
                  <a:lnTo>
                    <a:pt x="163566" y="36188"/>
                  </a:lnTo>
                  <a:lnTo>
                    <a:pt x="159637" y="27061"/>
                  </a:lnTo>
                  <a:lnTo>
                    <a:pt x="154542" y="18804"/>
                  </a:lnTo>
                  <a:lnTo>
                    <a:pt x="147842" y="11939"/>
                  </a:lnTo>
                  <a:lnTo>
                    <a:pt x="139448" y="6626"/>
                  </a:lnTo>
                  <a:lnTo>
                    <a:pt x="129728" y="2873"/>
                  </a:lnTo>
                  <a:lnTo>
                    <a:pt x="119294" y="713"/>
                  </a:lnTo>
                  <a:lnTo>
                    <a:pt x="108576" y="0"/>
                  </a:lnTo>
                  <a:lnTo>
                    <a:pt x="97789" y="467"/>
                  </a:lnTo>
                  <a:lnTo>
                    <a:pt x="87020" y="1835"/>
                  </a:lnTo>
                  <a:lnTo>
                    <a:pt x="76303" y="3865"/>
                  </a:lnTo>
                  <a:lnTo>
                    <a:pt x="65802" y="6530"/>
                  </a:lnTo>
                  <a:lnTo>
                    <a:pt x="55817" y="9996"/>
                  </a:lnTo>
                  <a:lnTo>
                    <a:pt x="46473" y="14296"/>
                  </a:lnTo>
                  <a:lnTo>
                    <a:pt x="37891" y="19488"/>
                  </a:lnTo>
                  <a:lnTo>
                    <a:pt x="30272" y="25731"/>
                  </a:lnTo>
                  <a:lnTo>
                    <a:pt x="23629" y="33008"/>
                  </a:lnTo>
                  <a:lnTo>
                    <a:pt x="17828" y="41166"/>
                  </a:lnTo>
                  <a:lnTo>
                    <a:pt x="12690" y="50013"/>
                  </a:lnTo>
                  <a:lnTo>
                    <a:pt x="8053" y="59370"/>
                  </a:lnTo>
                  <a:lnTo>
                    <a:pt x="4107" y="69093"/>
                  </a:lnTo>
                  <a:lnTo>
                    <a:pt x="1360" y="79072"/>
                  </a:lnTo>
                  <a:lnTo>
                    <a:pt x="0" y="89223"/>
                  </a:lnTo>
                  <a:lnTo>
                    <a:pt x="70" y="99328"/>
                  </a:lnTo>
                  <a:lnTo>
                    <a:pt x="1638" y="109039"/>
                  </a:lnTo>
                  <a:lnTo>
                    <a:pt x="4588" y="118197"/>
                  </a:lnTo>
                  <a:lnTo>
                    <a:pt x="8840" y="126651"/>
                  </a:lnTo>
                  <a:lnTo>
                    <a:pt x="14435" y="134184"/>
                  </a:lnTo>
                  <a:lnTo>
                    <a:pt x="21274" y="140765"/>
                  </a:lnTo>
                  <a:lnTo>
                    <a:pt x="29306" y="146354"/>
                  </a:lnTo>
                  <a:lnTo>
                    <a:pt x="38599" y="150818"/>
                  </a:lnTo>
                  <a:lnTo>
                    <a:pt x="49064" y="154184"/>
                  </a:lnTo>
                  <a:lnTo>
                    <a:pt x="60176" y="156293"/>
                  </a:lnTo>
                  <a:lnTo>
                    <a:pt x="71093" y="156735"/>
                  </a:lnTo>
                  <a:lnTo>
                    <a:pt x="81358" y="155439"/>
                  </a:lnTo>
                  <a:lnTo>
                    <a:pt x="90876" y="152620"/>
                  </a:lnTo>
                  <a:lnTo>
                    <a:pt x="99728" y="148594"/>
                  </a:lnTo>
                  <a:lnTo>
                    <a:pt x="108049" y="143661"/>
                  </a:lnTo>
                  <a:lnTo>
                    <a:pt x="115807" y="137911"/>
                  </a:lnTo>
                  <a:lnTo>
                    <a:pt x="122806" y="131228"/>
                  </a:lnTo>
                  <a:lnTo>
                    <a:pt x="129010" y="123697"/>
                  </a:lnTo>
                  <a:lnTo>
                    <a:pt x="134808" y="118062"/>
                  </a:lnTo>
                  <a:lnTo>
                    <a:pt x="139991" y="117774"/>
                  </a:lnTo>
                  <a:lnTo>
                    <a:pt x="143618" y="122076"/>
                  </a:lnTo>
                  <a:lnTo>
                    <a:pt x="145884" y="129591"/>
                  </a:lnTo>
                  <a:lnTo>
                    <a:pt x="147261" y="139277"/>
                  </a:lnTo>
                  <a:lnTo>
                    <a:pt x="148098" y="150414"/>
                  </a:lnTo>
                  <a:lnTo>
                    <a:pt x="148614" y="162519"/>
                  </a:lnTo>
                  <a:lnTo>
                    <a:pt x="148935" y="175268"/>
                  </a:lnTo>
                  <a:lnTo>
                    <a:pt x="149139" y="188448"/>
                  </a:lnTo>
                  <a:lnTo>
                    <a:pt x="149274" y="201909"/>
                  </a:lnTo>
                  <a:lnTo>
                    <a:pt x="149531" y="215393"/>
                  </a:lnTo>
                  <a:lnTo>
                    <a:pt x="150234" y="228528"/>
                  </a:lnTo>
                  <a:lnTo>
                    <a:pt x="151519" y="241148"/>
                  </a:lnTo>
                  <a:lnTo>
                    <a:pt x="153195" y="253421"/>
                  </a:lnTo>
                  <a:lnTo>
                    <a:pt x="154859" y="265735"/>
                  </a:lnTo>
                  <a:lnTo>
                    <a:pt x="156272" y="278302"/>
                  </a:lnTo>
                  <a:lnTo>
                    <a:pt x="157374" y="290568"/>
                  </a:lnTo>
                  <a:lnTo>
                    <a:pt x="158308" y="302514"/>
                  </a:lnTo>
                  <a:lnTo>
                    <a:pt x="159150" y="315192"/>
                  </a:lnTo>
                  <a:lnTo>
                    <a:pt x="160043" y="3306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322576" y="2832955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78227" y="5733"/>
                  </a:lnTo>
                  <a:lnTo>
                    <a:pt x="71382" y="10017"/>
                  </a:lnTo>
                  <a:lnTo>
                    <a:pt x="62999" y="13223"/>
                  </a:lnTo>
                  <a:lnTo>
                    <a:pt x="53447" y="15590"/>
                  </a:lnTo>
                  <a:lnTo>
                    <a:pt x="42285" y="17546"/>
                  </a:lnTo>
                  <a:lnTo>
                    <a:pt x="26296" y="192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779347" y="2401287"/>
              <a:ext cx="221611" cy="309078"/>
            </a:xfrm>
            <a:custGeom>
              <a:avLst/>
              <a:gdLst/>
              <a:ahLst/>
              <a:cxnLst/>
              <a:rect l="0" t="0" r="0" b="0"/>
              <a:pathLst>
                <a:path w="221611" h="309078">
                  <a:moveTo>
                    <a:pt x="195996" y="0"/>
                  </a:moveTo>
                  <a:lnTo>
                    <a:pt x="187128" y="2866"/>
                  </a:lnTo>
                  <a:lnTo>
                    <a:pt x="178141" y="5008"/>
                  </a:lnTo>
                  <a:lnTo>
                    <a:pt x="168145" y="6611"/>
                  </a:lnTo>
                  <a:lnTo>
                    <a:pt x="157165" y="7792"/>
                  </a:lnTo>
                  <a:lnTo>
                    <a:pt x="145353" y="8640"/>
                  </a:lnTo>
                  <a:lnTo>
                    <a:pt x="132899" y="9234"/>
                  </a:lnTo>
                  <a:lnTo>
                    <a:pt x="120135" y="9475"/>
                  </a:lnTo>
                  <a:lnTo>
                    <a:pt x="107502" y="9111"/>
                  </a:lnTo>
                  <a:lnTo>
                    <a:pt x="95233" y="8060"/>
                  </a:lnTo>
                  <a:lnTo>
                    <a:pt x="83371" y="6711"/>
                  </a:lnTo>
                  <a:lnTo>
                    <a:pt x="71865" y="5799"/>
                  </a:lnTo>
                  <a:lnTo>
                    <a:pt x="60651" y="5718"/>
                  </a:lnTo>
                  <a:lnTo>
                    <a:pt x="49983" y="6836"/>
                  </a:lnTo>
                  <a:lnTo>
                    <a:pt x="40418" y="9648"/>
                  </a:lnTo>
                  <a:lnTo>
                    <a:pt x="32169" y="14250"/>
                  </a:lnTo>
                  <a:lnTo>
                    <a:pt x="25137" y="20427"/>
                  </a:lnTo>
                  <a:lnTo>
                    <a:pt x="19097" y="27853"/>
                  </a:lnTo>
                  <a:lnTo>
                    <a:pt x="13815" y="36217"/>
                  </a:lnTo>
                  <a:lnTo>
                    <a:pt x="9249" y="45424"/>
                  </a:lnTo>
                  <a:lnTo>
                    <a:pt x="5546" y="55580"/>
                  </a:lnTo>
                  <a:lnTo>
                    <a:pt x="2723" y="66669"/>
                  </a:lnTo>
                  <a:lnTo>
                    <a:pt x="825" y="78556"/>
                  </a:lnTo>
                  <a:lnTo>
                    <a:pt x="0" y="91066"/>
                  </a:lnTo>
                  <a:lnTo>
                    <a:pt x="225" y="104035"/>
                  </a:lnTo>
                  <a:lnTo>
                    <a:pt x="1342" y="117167"/>
                  </a:lnTo>
                  <a:lnTo>
                    <a:pt x="3155" y="130057"/>
                  </a:lnTo>
                  <a:lnTo>
                    <a:pt x="5496" y="142473"/>
                  </a:lnTo>
                  <a:lnTo>
                    <a:pt x="8681" y="153276"/>
                  </a:lnTo>
                  <a:lnTo>
                    <a:pt x="13335" y="159392"/>
                  </a:lnTo>
                  <a:lnTo>
                    <a:pt x="19029" y="159511"/>
                  </a:lnTo>
                  <a:lnTo>
                    <a:pt x="24906" y="155709"/>
                  </a:lnTo>
                  <a:lnTo>
                    <a:pt x="30864" y="149696"/>
                  </a:lnTo>
                  <a:lnTo>
                    <a:pt x="36986" y="142660"/>
                  </a:lnTo>
                  <a:lnTo>
                    <a:pt x="43312" y="135263"/>
                  </a:lnTo>
                  <a:lnTo>
                    <a:pt x="50155" y="127972"/>
                  </a:lnTo>
                  <a:lnTo>
                    <a:pt x="58096" y="121209"/>
                  </a:lnTo>
                  <a:lnTo>
                    <a:pt x="67358" y="115145"/>
                  </a:lnTo>
                  <a:lnTo>
                    <a:pt x="77846" y="110069"/>
                  </a:lnTo>
                  <a:lnTo>
                    <a:pt x="89334" y="106479"/>
                  </a:lnTo>
                  <a:lnTo>
                    <a:pt x="101575" y="104512"/>
                  </a:lnTo>
                  <a:lnTo>
                    <a:pt x="114201" y="104156"/>
                  </a:lnTo>
                  <a:lnTo>
                    <a:pt x="126742" y="105429"/>
                  </a:lnTo>
                  <a:lnTo>
                    <a:pt x="138946" y="108172"/>
                  </a:lnTo>
                  <a:lnTo>
                    <a:pt x="150596" y="112114"/>
                  </a:lnTo>
                  <a:lnTo>
                    <a:pt x="161426" y="116967"/>
                  </a:lnTo>
                  <a:lnTo>
                    <a:pt x="171379" y="122491"/>
                  </a:lnTo>
                  <a:lnTo>
                    <a:pt x="180555" y="128655"/>
                  </a:lnTo>
                  <a:lnTo>
                    <a:pt x="189112" y="135624"/>
                  </a:lnTo>
                  <a:lnTo>
                    <a:pt x="197198" y="143428"/>
                  </a:lnTo>
                  <a:lnTo>
                    <a:pt x="204614" y="152127"/>
                  </a:lnTo>
                  <a:lnTo>
                    <a:pt x="210843" y="161877"/>
                  </a:lnTo>
                  <a:lnTo>
                    <a:pt x="215695" y="172662"/>
                  </a:lnTo>
                  <a:lnTo>
                    <a:pt x="219122" y="184329"/>
                  </a:lnTo>
                  <a:lnTo>
                    <a:pt x="221056" y="196684"/>
                  </a:lnTo>
                  <a:lnTo>
                    <a:pt x="221610" y="209546"/>
                  </a:lnTo>
                  <a:lnTo>
                    <a:pt x="220864" y="222605"/>
                  </a:lnTo>
                  <a:lnTo>
                    <a:pt x="218777" y="235445"/>
                  </a:lnTo>
                  <a:lnTo>
                    <a:pt x="215445" y="247848"/>
                  </a:lnTo>
                  <a:lnTo>
                    <a:pt x="210922" y="259464"/>
                  </a:lnTo>
                  <a:lnTo>
                    <a:pt x="205137" y="269740"/>
                  </a:lnTo>
                  <a:lnTo>
                    <a:pt x="198163" y="278497"/>
                  </a:lnTo>
                  <a:lnTo>
                    <a:pt x="189869" y="285717"/>
                  </a:lnTo>
                  <a:lnTo>
                    <a:pt x="179867" y="291358"/>
                  </a:lnTo>
                  <a:lnTo>
                    <a:pt x="168108" y="295568"/>
                  </a:lnTo>
                  <a:lnTo>
                    <a:pt x="155144" y="298771"/>
                  </a:lnTo>
                  <a:lnTo>
                    <a:pt x="141911" y="301552"/>
                  </a:lnTo>
                  <a:lnTo>
                    <a:pt x="128978" y="304274"/>
                  </a:lnTo>
                  <a:lnTo>
                    <a:pt x="116534" y="306768"/>
                  </a:lnTo>
                  <a:lnTo>
                    <a:pt x="104571" y="308457"/>
                  </a:lnTo>
                  <a:lnTo>
                    <a:pt x="93004" y="309077"/>
                  </a:lnTo>
                  <a:lnTo>
                    <a:pt x="81574" y="308832"/>
                  </a:lnTo>
                  <a:lnTo>
                    <a:pt x="69893" y="308203"/>
                  </a:lnTo>
                  <a:lnTo>
                    <a:pt x="57784" y="307519"/>
                  </a:lnTo>
                  <a:lnTo>
                    <a:pt x="45840" y="306925"/>
                  </a:lnTo>
                  <a:lnTo>
                    <a:pt x="34154" y="306395"/>
                  </a:lnTo>
                  <a:lnTo>
                    <a:pt x="21695" y="305888"/>
                  </a:lnTo>
                  <a:lnTo>
                    <a:pt x="6483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606846" y="2790841"/>
              <a:ext cx="515897" cy="42115"/>
            </a:xfrm>
            <a:custGeom>
              <a:avLst/>
              <a:gdLst/>
              <a:ahLst/>
              <a:cxnLst/>
              <a:rect l="0" t="0" r="0" b="0"/>
              <a:pathLst>
                <a:path w="515897" h="42115">
                  <a:moveTo>
                    <a:pt x="515896" y="0"/>
                  </a:moveTo>
                  <a:lnTo>
                    <a:pt x="504094" y="0"/>
                  </a:lnTo>
                  <a:lnTo>
                    <a:pt x="492325" y="0"/>
                  </a:lnTo>
                  <a:lnTo>
                    <a:pt x="479434" y="4"/>
                  </a:lnTo>
                  <a:lnTo>
                    <a:pt x="465586" y="177"/>
                  </a:lnTo>
                  <a:lnTo>
                    <a:pt x="451258" y="826"/>
                  </a:lnTo>
                  <a:lnTo>
                    <a:pt x="436789" y="2074"/>
                  </a:lnTo>
                  <a:lnTo>
                    <a:pt x="422339" y="3727"/>
                  </a:lnTo>
                  <a:lnTo>
                    <a:pt x="407963" y="5375"/>
                  </a:lnTo>
                  <a:lnTo>
                    <a:pt x="393669" y="6782"/>
                  </a:lnTo>
                  <a:lnTo>
                    <a:pt x="379444" y="8048"/>
                  </a:lnTo>
                  <a:lnTo>
                    <a:pt x="365274" y="9504"/>
                  </a:lnTo>
                  <a:lnTo>
                    <a:pt x="351140" y="11331"/>
                  </a:lnTo>
                  <a:lnTo>
                    <a:pt x="336866" y="13389"/>
                  </a:lnTo>
                  <a:lnTo>
                    <a:pt x="322137" y="15316"/>
                  </a:lnTo>
                  <a:lnTo>
                    <a:pt x="306816" y="16915"/>
                  </a:lnTo>
                  <a:lnTo>
                    <a:pt x="290933" y="18310"/>
                  </a:lnTo>
                  <a:lnTo>
                    <a:pt x="274585" y="19854"/>
                  </a:lnTo>
                  <a:lnTo>
                    <a:pt x="257887" y="21740"/>
                  </a:lnTo>
                  <a:lnTo>
                    <a:pt x="241097" y="23837"/>
                  </a:lnTo>
                  <a:lnTo>
                    <a:pt x="224599" y="25791"/>
                  </a:lnTo>
                  <a:lnTo>
                    <a:pt x="208573" y="27407"/>
                  </a:lnTo>
                  <a:lnTo>
                    <a:pt x="192863" y="28815"/>
                  </a:lnTo>
                  <a:lnTo>
                    <a:pt x="177088" y="30367"/>
                  </a:lnTo>
                  <a:lnTo>
                    <a:pt x="161031" y="32258"/>
                  </a:lnTo>
                  <a:lnTo>
                    <a:pt x="144805" y="34359"/>
                  </a:lnTo>
                  <a:lnTo>
                    <a:pt x="128752" y="36315"/>
                  </a:lnTo>
                  <a:lnTo>
                    <a:pt x="113061" y="37928"/>
                  </a:lnTo>
                  <a:lnTo>
                    <a:pt x="97760" y="39164"/>
                  </a:lnTo>
                  <a:lnTo>
                    <a:pt x="82800" y="40068"/>
                  </a:lnTo>
                  <a:lnTo>
                    <a:pt x="68121" y="40711"/>
                  </a:lnTo>
                  <a:lnTo>
                    <a:pt x="54066" y="41160"/>
                  </a:lnTo>
                  <a:lnTo>
                    <a:pt x="39901" y="41518"/>
                  </a:lnTo>
                  <a:lnTo>
                    <a:pt x="23260" y="418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796400" y="2924246"/>
              <a:ext cx="210530" cy="287736"/>
            </a:xfrm>
            <a:custGeom>
              <a:avLst/>
              <a:gdLst/>
              <a:ahLst/>
              <a:cxnLst/>
              <a:rect l="0" t="0" r="0" b="0"/>
              <a:pathLst>
                <a:path w="210530" h="287736">
                  <a:moveTo>
                    <a:pt x="178943" y="66636"/>
                  </a:moveTo>
                  <a:lnTo>
                    <a:pt x="175942" y="57902"/>
                  </a:lnTo>
                  <a:lnTo>
                    <a:pt x="172520" y="50196"/>
                  </a:lnTo>
                  <a:lnTo>
                    <a:pt x="168314" y="42793"/>
                  </a:lnTo>
                  <a:lnTo>
                    <a:pt x="163069" y="35532"/>
                  </a:lnTo>
                  <a:lnTo>
                    <a:pt x="156291" y="28354"/>
                  </a:lnTo>
                  <a:lnTo>
                    <a:pt x="147854" y="21237"/>
                  </a:lnTo>
                  <a:lnTo>
                    <a:pt x="137941" y="14493"/>
                  </a:lnTo>
                  <a:lnTo>
                    <a:pt x="126850" y="8723"/>
                  </a:lnTo>
                  <a:lnTo>
                    <a:pt x="114878" y="4187"/>
                  </a:lnTo>
                  <a:lnTo>
                    <a:pt x="102435" y="1143"/>
                  </a:lnTo>
                  <a:lnTo>
                    <a:pt x="90018" y="0"/>
                  </a:lnTo>
                  <a:lnTo>
                    <a:pt x="77893" y="790"/>
                  </a:lnTo>
                  <a:lnTo>
                    <a:pt x="66126" y="3252"/>
                  </a:lnTo>
                  <a:lnTo>
                    <a:pt x="54685" y="7031"/>
                  </a:lnTo>
                  <a:lnTo>
                    <a:pt x="43513" y="11794"/>
                  </a:lnTo>
                  <a:lnTo>
                    <a:pt x="32874" y="17429"/>
                  </a:lnTo>
                  <a:lnTo>
                    <a:pt x="23327" y="24034"/>
                  </a:lnTo>
                  <a:lnTo>
                    <a:pt x="15099" y="31591"/>
                  </a:lnTo>
                  <a:lnTo>
                    <a:pt x="8422" y="40122"/>
                  </a:lnTo>
                  <a:lnTo>
                    <a:pt x="3684" y="49759"/>
                  </a:lnTo>
                  <a:lnTo>
                    <a:pt x="913" y="60459"/>
                  </a:lnTo>
                  <a:lnTo>
                    <a:pt x="0" y="71729"/>
                  </a:lnTo>
                  <a:lnTo>
                    <a:pt x="892" y="82754"/>
                  </a:lnTo>
                  <a:lnTo>
                    <a:pt x="3382" y="93086"/>
                  </a:lnTo>
                  <a:lnTo>
                    <a:pt x="7321" y="102479"/>
                  </a:lnTo>
                  <a:lnTo>
                    <a:pt x="12706" y="110716"/>
                  </a:lnTo>
                  <a:lnTo>
                    <a:pt x="19404" y="117800"/>
                  </a:lnTo>
                  <a:lnTo>
                    <a:pt x="27341" y="123575"/>
                  </a:lnTo>
                  <a:lnTo>
                    <a:pt x="36570" y="127639"/>
                  </a:lnTo>
                  <a:lnTo>
                    <a:pt x="46997" y="129931"/>
                  </a:lnTo>
                  <a:lnTo>
                    <a:pt x="58253" y="130676"/>
                  </a:lnTo>
                  <a:lnTo>
                    <a:pt x="69801" y="130196"/>
                  </a:lnTo>
                  <a:lnTo>
                    <a:pt x="81301" y="128798"/>
                  </a:lnTo>
                  <a:lnTo>
                    <a:pt x="92463" y="126575"/>
                  </a:lnTo>
                  <a:lnTo>
                    <a:pt x="102958" y="123413"/>
                  </a:lnTo>
                  <a:lnTo>
                    <a:pt x="112678" y="119321"/>
                  </a:lnTo>
                  <a:lnTo>
                    <a:pt x="121526" y="114269"/>
                  </a:lnTo>
                  <a:lnTo>
                    <a:pt x="129332" y="108121"/>
                  </a:lnTo>
                  <a:lnTo>
                    <a:pt x="136103" y="100908"/>
                  </a:lnTo>
                  <a:lnTo>
                    <a:pt x="141992" y="92793"/>
                  </a:lnTo>
                  <a:lnTo>
                    <a:pt x="147190" y="83975"/>
                  </a:lnTo>
                  <a:lnTo>
                    <a:pt x="151890" y="74670"/>
                  </a:lnTo>
                  <a:lnTo>
                    <a:pt x="156740" y="66229"/>
                  </a:lnTo>
                  <a:lnTo>
                    <a:pt x="162274" y="62099"/>
                  </a:lnTo>
                  <a:lnTo>
                    <a:pt x="167505" y="63892"/>
                  </a:lnTo>
                  <a:lnTo>
                    <a:pt x="171393" y="69738"/>
                  </a:lnTo>
                  <a:lnTo>
                    <a:pt x="174176" y="78047"/>
                  </a:lnTo>
                  <a:lnTo>
                    <a:pt x="176532" y="87659"/>
                  </a:lnTo>
                  <a:lnTo>
                    <a:pt x="178891" y="97889"/>
                  </a:lnTo>
                  <a:lnTo>
                    <a:pt x="181269" y="108546"/>
                  </a:lnTo>
                  <a:lnTo>
                    <a:pt x="183393" y="119773"/>
                  </a:lnTo>
                  <a:lnTo>
                    <a:pt x="185113" y="131622"/>
                  </a:lnTo>
                  <a:lnTo>
                    <a:pt x="186585" y="143871"/>
                  </a:lnTo>
                  <a:lnTo>
                    <a:pt x="188177" y="156102"/>
                  </a:lnTo>
                  <a:lnTo>
                    <a:pt x="190095" y="168084"/>
                  </a:lnTo>
                  <a:lnTo>
                    <a:pt x="192212" y="180081"/>
                  </a:lnTo>
                  <a:lnTo>
                    <a:pt x="194180" y="192735"/>
                  </a:lnTo>
                  <a:lnTo>
                    <a:pt x="195805" y="206349"/>
                  </a:lnTo>
                  <a:lnTo>
                    <a:pt x="197250" y="220537"/>
                  </a:lnTo>
                  <a:lnTo>
                    <a:pt x="199195" y="236000"/>
                  </a:lnTo>
                  <a:lnTo>
                    <a:pt x="202927" y="256337"/>
                  </a:lnTo>
                  <a:lnTo>
                    <a:pt x="210529" y="2877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17540" y="2696085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96484" y="2933"/>
                  </a:lnTo>
                  <a:lnTo>
                    <a:pt x="88137" y="5716"/>
                  </a:lnTo>
                  <a:lnTo>
                    <a:pt x="79438" y="8615"/>
                  </a:lnTo>
                  <a:lnTo>
                    <a:pt x="70317" y="11655"/>
                  </a:lnTo>
                  <a:lnTo>
                    <a:pt x="60822" y="14820"/>
                  </a:lnTo>
                  <a:lnTo>
                    <a:pt x="51040" y="18080"/>
                  </a:lnTo>
                  <a:lnTo>
                    <a:pt x="41307" y="21257"/>
                  </a:lnTo>
                  <a:lnTo>
                    <a:pt x="31142" y="24345"/>
                  </a:lnTo>
                  <a:lnTo>
                    <a:pt x="18535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407011" y="2822426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2731" y="0"/>
                  </a:lnTo>
                  <a:lnTo>
                    <a:pt x="118819" y="0"/>
                  </a:lnTo>
                  <a:lnTo>
                    <a:pt x="104331" y="5"/>
                  </a:lnTo>
                  <a:lnTo>
                    <a:pt x="89475" y="178"/>
                  </a:lnTo>
                  <a:lnTo>
                    <a:pt x="74947" y="826"/>
                  </a:lnTo>
                  <a:lnTo>
                    <a:pt x="61142" y="2075"/>
                  </a:lnTo>
                  <a:lnTo>
                    <a:pt x="48378" y="3736"/>
                  </a:lnTo>
                  <a:lnTo>
                    <a:pt x="35691" y="5563"/>
                  </a:lnTo>
                  <a:lnTo>
                    <a:pt x="20854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566696" y="4541863"/>
            <a:ext cx="2074115" cy="953583"/>
            <a:chOff x="566696" y="4541863"/>
            <a:chExt cx="2074115" cy="953583"/>
          </a:xfrm>
        </p:grpSpPr>
        <p:sp>
          <p:nvSpPr>
            <p:cNvPr id="26" name="Freeform 25"/>
            <p:cNvSpPr/>
            <p:nvPr/>
          </p:nvSpPr>
          <p:spPr>
            <a:xfrm>
              <a:off x="787794" y="4665110"/>
              <a:ext cx="170558" cy="305920"/>
            </a:xfrm>
            <a:custGeom>
              <a:avLst/>
              <a:gdLst/>
              <a:ahLst/>
              <a:cxnLst/>
              <a:rect l="0" t="0" r="0" b="0"/>
              <a:pathLst>
                <a:path w="170558" h="305920">
                  <a:moveTo>
                    <a:pt x="0" y="593"/>
                  </a:moveTo>
                  <a:lnTo>
                    <a:pt x="8869" y="3459"/>
                  </a:lnTo>
                  <a:lnTo>
                    <a:pt x="17856" y="5602"/>
                  </a:lnTo>
                  <a:lnTo>
                    <a:pt x="27851" y="7205"/>
                  </a:lnTo>
                  <a:lnTo>
                    <a:pt x="38832" y="8385"/>
                  </a:lnTo>
                  <a:lnTo>
                    <a:pt x="50643" y="9234"/>
                  </a:lnTo>
                  <a:lnTo>
                    <a:pt x="63097" y="9827"/>
                  </a:lnTo>
                  <a:lnTo>
                    <a:pt x="75862" y="10068"/>
                  </a:lnTo>
                  <a:lnTo>
                    <a:pt x="88494" y="9704"/>
                  </a:lnTo>
                  <a:lnTo>
                    <a:pt x="100767" y="8645"/>
                  </a:lnTo>
                  <a:lnTo>
                    <a:pt x="112803" y="6950"/>
                  </a:lnTo>
                  <a:lnTo>
                    <a:pt x="124957" y="4741"/>
                  </a:lnTo>
                  <a:lnTo>
                    <a:pt x="137410" y="2162"/>
                  </a:lnTo>
                  <a:lnTo>
                    <a:pt x="149391" y="0"/>
                  </a:lnTo>
                  <a:lnTo>
                    <a:pt x="159503" y="434"/>
                  </a:lnTo>
                  <a:lnTo>
                    <a:pt x="166690" y="4434"/>
                  </a:lnTo>
                  <a:lnTo>
                    <a:pt x="170201" y="10567"/>
                  </a:lnTo>
                  <a:lnTo>
                    <a:pt x="170557" y="18011"/>
                  </a:lnTo>
                  <a:lnTo>
                    <a:pt x="168586" y="26373"/>
                  </a:lnTo>
                  <a:lnTo>
                    <a:pt x="164986" y="35393"/>
                  </a:lnTo>
                  <a:lnTo>
                    <a:pt x="160271" y="44887"/>
                  </a:lnTo>
                  <a:lnTo>
                    <a:pt x="154800" y="54880"/>
                  </a:lnTo>
                  <a:lnTo>
                    <a:pt x="148818" y="65576"/>
                  </a:lnTo>
                  <a:lnTo>
                    <a:pt x="142498" y="77028"/>
                  </a:lnTo>
                  <a:lnTo>
                    <a:pt x="136116" y="88991"/>
                  </a:lnTo>
                  <a:lnTo>
                    <a:pt x="130055" y="101021"/>
                  </a:lnTo>
                  <a:lnTo>
                    <a:pt x="124492" y="112849"/>
                  </a:lnTo>
                  <a:lnTo>
                    <a:pt x="119264" y="124232"/>
                  </a:lnTo>
                  <a:lnTo>
                    <a:pt x="113986" y="134876"/>
                  </a:lnTo>
                  <a:lnTo>
                    <a:pt x="108435" y="144709"/>
                  </a:lnTo>
                  <a:lnTo>
                    <a:pt x="102723" y="154143"/>
                  </a:lnTo>
                  <a:lnTo>
                    <a:pt x="97188" y="163939"/>
                  </a:lnTo>
                  <a:lnTo>
                    <a:pt x="92014" y="174500"/>
                  </a:lnTo>
                  <a:lnTo>
                    <a:pt x="87064" y="185885"/>
                  </a:lnTo>
                  <a:lnTo>
                    <a:pt x="81981" y="197986"/>
                  </a:lnTo>
                  <a:lnTo>
                    <a:pt x="76566" y="210644"/>
                  </a:lnTo>
                  <a:lnTo>
                    <a:pt x="70946" y="223551"/>
                  </a:lnTo>
                  <a:lnTo>
                    <a:pt x="65473" y="236281"/>
                  </a:lnTo>
                  <a:lnTo>
                    <a:pt x="60346" y="248607"/>
                  </a:lnTo>
                  <a:lnTo>
                    <a:pt x="55555" y="260238"/>
                  </a:lnTo>
                  <a:lnTo>
                    <a:pt x="50386" y="271973"/>
                  </a:lnTo>
                  <a:lnTo>
                    <a:pt x="43271" y="285959"/>
                  </a:lnTo>
                  <a:lnTo>
                    <a:pt x="31586" y="3059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66696" y="4981558"/>
              <a:ext cx="536954" cy="105286"/>
            </a:xfrm>
            <a:custGeom>
              <a:avLst/>
              <a:gdLst/>
              <a:ahLst/>
              <a:cxnLst/>
              <a:rect l="0" t="0" r="0" b="0"/>
              <a:pathLst>
                <a:path w="536954" h="105286">
                  <a:moveTo>
                    <a:pt x="536953" y="0"/>
                  </a:moveTo>
                  <a:lnTo>
                    <a:pt x="531019" y="5801"/>
                  </a:lnTo>
                  <a:lnTo>
                    <a:pt x="524814" y="10725"/>
                  </a:lnTo>
                  <a:lnTo>
                    <a:pt x="517709" y="15228"/>
                  </a:lnTo>
                  <a:lnTo>
                    <a:pt x="509423" y="19448"/>
                  </a:lnTo>
                  <a:lnTo>
                    <a:pt x="499480" y="23462"/>
                  </a:lnTo>
                  <a:lnTo>
                    <a:pt x="487779" y="27323"/>
                  </a:lnTo>
                  <a:lnTo>
                    <a:pt x="474529" y="31076"/>
                  </a:lnTo>
                  <a:lnTo>
                    <a:pt x="460046" y="34752"/>
                  </a:lnTo>
                  <a:lnTo>
                    <a:pt x="444641" y="38374"/>
                  </a:lnTo>
                  <a:lnTo>
                    <a:pt x="428571" y="41959"/>
                  </a:lnTo>
                  <a:lnTo>
                    <a:pt x="412032" y="45520"/>
                  </a:lnTo>
                  <a:lnTo>
                    <a:pt x="395165" y="49064"/>
                  </a:lnTo>
                  <a:lnTo>
                    <a:pt x="377907" y="52596"/>
                  </a:lnTo>
                  <a:lnTo>
                    <a:pt x="360022" y="56121"/>
                  </a:lnTo>
                  <a:lnTo>
                    <a:pt x="341435" y="59636"/>
                  </a:lnTo>
                  <a:lnTo>
                    <a:pt x="322374" y="62980"/>
                  </a:lnTo>
                  <a:lnTo>
                    <a:pt x="303272" y="65846"/>
                  </a:lnTo>
                  <a:lnTo>
                    <a:pt x="284380" y="68109"/>
                  </a:lnTo>
                  <a:lnTo>
                    <a:pt x="265609" y="69968"/>
                  </a:lnTo>
                  <a:lnTo>
                    <a:pt x="246633" y="71831"/>
                  </a:lnTo>
                  <a:lnTo>
                    <a:pt x="227277" y="73934"/>
                  </a:lnTo>
                  <a:lnTo>
                    <a:pt x="207685" y="76179"/>
                  </a:lnTo>
                  <a:lnTo>
                    <a:pt x="188218" y="78232"/>
                  </a:lnTo>
                  <a:lnTo>
                    <a:pt x="169082" y="79915"/>
                  </a:lnTo>
                  <a:lnTo>
                    <a:pt x="150315" y="81367"/>
                  </a:lnTo>
                  <a:lnTo>
                    <a:pt x="131875" y="82949"/>
                  </a:lnTo>
                  <a:lnTo>
                    <a:pt x="113701" y="84865"/>
                  </a:lnTo>
                  <a:lnTo>
                    <a:pt x="96056" y="87152"/>
                  </a:lnTo>
                  <a:lnTo>
                    <a:pt x="79499" y="89766"/>
                  </a:lnTo>
                  <a:lnTo>
                    <a:pt x="64259" y="92634"/>
                  </a:lnTo>
                  <a:lnTo>
                    <a:pt x="50494" y="95538"/>
                  </a:lnTo>
                  <a:lnTo>
                    <a:pt x="37011" y="98407"/>
                  </a:lnTo>
                  <a:lnTo>
                    <a:pt x="21509" y="10149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35152" y="5223713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21057" y="11802"/>
                  </a:lnTo>
                  <a:lnTo>
                    <a:pt x="21057" y="23571"/>
                  </a:lnTo>
                  <a:lnTo>
                    <a:pt x="21052" y="36462"/>
                  </a:lnTo>
                  <a:lnTo>
                    <a:pt x="20879" y="50310"/>
                  </a:lnTo>
                  <a:lnTo>
                    <a:pt x="20231" y="64638"/>
                  </a:lnTo>
                  <a:lnTo>
                    <a:pt x="18982" y="79107"/>
                  </a:lnTo>
                  <a:lnTo>
                    <a:pt x="17330" y="93557"/>
                  </a:lnTo>
                  <a:lnTo>
                    <a:pt x="15681" y="107933"/>
                  </a:lnTo>
                  <a:lnTo>
                    <a:pt x="14279" y="122228"/>
                  </a:lnTo>
                  <a:lnTo>
                    <a:pt x="13186" y="136452"/>
                  </a:lnTo>
                  <a:lnTo>
                    <a:pt x="12378" y="150622"/>
                  </a:lnTo>
                  <a:lnTo>
                    <a:pt x="11795" y="164748"/>
                  </a:lnTo>
                  <a:lnTo>
                    <a:pt x="11218" y="178676"/>
                  </a:lnTo>
                  <a:lnTo>
                    <a:pt x="10290" y="192108"/>
                  </a:lnTo>
                  <a:lnTo>
                    <a:pt x="8850" y="204913"/>
                  </a:lnTo>
                  <a:lnTo>
                    <a:pt x="7059" y="216869"/>
                  </a:lnTo>
                  <a:lnTo>
                    <a:pt x="5130" y="228858"/>
                  </a:lnTo>
                  <a:lnTo>
                    <a:pt x="2892" y="243052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33627" y="5192128"/>
              <a:ext cx="215662" cy="303318"/>
            </a:xfrm>
            <a:custGeom>
              <a:avLst/>
              <a:gdLst/>
              <a:ahLst/>
              <a:cxnLst/>
              <a:rect l="0" t="0" r="0" b="0"/>
              <a:pathLst>
                <a:path w="215662" h="303318">
                  <a:moveTo>
                    <a:pt x="101566" y="0"/>
                  </a:moveTo>
                  <a:lnTo>
                    <a:pt x="92832" y="5868"/>
                  </a:lnTo>
                  <a:lnTo>
                    <a:pt x="85126" y="11433"/>
                  </a:lnTo>
                  <a:lnTo>
                    <a:pt x="77728" y="17236"/>
                  </a:lnTo>
                  <a:lnTo>
                    <a:pt x="70640" y="23490"/>
                  </a:lnTo>
                  <a:lnTo>
                    <a:pt x="64109" y="30467"/>
                  </a:lnTo>
                  <a:lnTo>
                    <a:pt x="58232" y="38249"/>
                  </a:lnTo>
                  <a:lnTo>
                    <a:pt x="52795" y="46751"/>
                  </a:lnTo>
                  <a:lnTo>
                    <a:pt x="47376" y="55829"/>
                  </a:lnTo>
                  <a:lnTo>
                    <a:pt x="41733" y="65347"/>
                  </a:lnTo>
                  <a:lnTo>
                    <a:pt x="35958" y="75348"/>
                  </a:lnTo>
                  <a:lnTo>
                    <a:pt x="30381" y="86046"/>
                  </a:lnTo>
                  <a:lnTo>
                    <a:pt x="25184" y="97498"/>
                  </a:lnTo>
                  <a:lnTo>
                    <a:pt x="20389" y="109460"/>
                  </a:lnTo>
                  <a:lnTo>
                    <a:pt x="15942" y="121489"/>
                  </a:lnTo>
                  <a:lnTo>
                    <a:pt x="11772" y="133330"/>
                  </a:lnTo>
                  <a:lnTo>
                    <a:pt x="7972" y="145230"/>
                  </a:lnTo>
                  <a:lnTo>
                    <a:pt x="4792" y="157819"/>
                  </a:lnTo>
                  <a:lnTo>
                    <a:pt x="2323" y="171393"/>
                  </a:lnTo>
                  <a:lnTo>
                    <a:pt x="664" y="185612"/>
                  </a:lnTo>
                  <a:lnTo>
                    <a:pt x="0" y="199703"/>
                  </a:lnTo>
                  <a:lnTo>
                    <a:pt x="338" y="213219"/>
                  </a:lnTo>
                  <a:lnTo>
                    <a:pt x="1700" y="226057"/>
                  </a:lnTo>
                  <a:lnTo>
                    <a:pt x="4210" y="238286"/>
                  </a:lnTo>
                  <a:lnTo>
                    <a:pt x="7829" y="250022"/>
                  </a:lnTo>
                  <a:lnTo>
                    <a:pt x="12546" y="261225"/>
                  </a:lnTo>
                  <a:lnTo>
                    <a:pt x="18460" y="271690"/>
                  </a:lnTo>
                  <a:lnTo>
                    <a:pt x="25518" y="281351"/>
                  </a:lnTo>
                  <a:lnTo>
                    <a:pt x="33698" y="289807"/>
                  </a:lnTo>
                  <a:lnTo>
                    <a:pt x="43090" y="296276"/>
                  </a:lnTo>
                  <a:lnTo>
                    <a:pt x="53627" y="300512"/>
                  </a:lnTo>
                  <a:lnTo>
                    <a:pt x="64957" y="302728"/>
                  </a:lnTo>
                  <a:lnTo>
                    <a:pt x="76553" y="303317"/>
                  </a:lnTo>
                  <a:lnTo>
                    <a:pt x="88087" y="302676"/>
                  </a:lnTo>
                  <a:lnTo>
                    <a:pt x="99270" y="300979"/>
                  </a:lnTo>
                  <a:lnTo>
                    <a:pt x="109780" y="298178"/>
                  </a:lnTo>
                  <a:lnTo>
                    <a:pt x="119514" y="294337"/>
                  </a:lnTo>
                  <a:lnTo>
                    <a:pt x="128542" y="289624"/>
                  </a:lnTo>
                  <a:lnTo>
                    <a:pt x="137000" y="284237"/>
                  </a:lnTo>
                  <a:lnTo>
                    <a:pt x="145027" y="278349"/>
                  </a:lnTo>
                  <a:lnTo>
                    <a:pt x="152744" y="271936"/>
                  </a:lnTo>
                  <a:lnTo>
                    <a:pt x="160239" y="264800"/>
                  </a:lnTo>
                  <a:lnTo>
                    <a:pt x="167578" y="256888"/>
                  </a:lnTo>
                  <a:lnTo>
                    <a:pt x="174642" y="248286"/>
                  </a:lnTo>
                  <a:lnTo>
                    <a:pt x="181160" y="239134"/>
                  </a:lnTo>
                  <a:lnTo>
                    <a:pt x="187025" y="229568"/>
                  </a:lnTo>
                  <a:lnTo>
                    <a:pt x="192285" y="219704"/>
                  </a:lnTo>
                  <a:lnTo>
                    <a:pt x="197052" y="209630"/>
                  </a:lnTo>
                  <a:lnTo>
                    <a:pt x="201440" y="199405"/>
                  </a:lnTo>
                  <a:lnTo>
                    <a:pt x="205387" y="188912"/>
                  </a:lnTo>
                  <a:lnTo>
                    <a:pt x="208667" y="177875"/>
                  </a:lnTo>
                  <a:lnTo>
                    <a:pt x="211207" y="166187"/>
                  </a:lnTo>
                  <a:lnTo>
                    <a:pt x="213083" y="153896"/>
                  </a:lnTo>
                  <a:lnTo>
                    <a:pt x="214426" y="141113"/>
                  </a:lnTo>
                  <a:lnTo>
                    <a:pt x="215357" y="127962"/>
                  </a:lnTo>
                  <a:lnTo>
                    <a:pt x="215661" y="114707"/>
                  </a:lnTo>
                  <a:lnTo>
                    <a:pt x="214808" y="101735"/>
                  </a:lnTo>
                  <a:lnTo>
                    <a:pt x="212599" y="89238"/>
                  </a:lnTo>
                  <a:lnTo>
                    <a:pt x="208978" y="77390"/>
                  </a:lnTo>
                  <a:lnTo>
                    <a:pt x="203874" y="66426"/>
                  </a:lnTo>
                  <a:lnTo>
                    <a:pt x="197396" y="56393"/>
                  </a:lnTo>
                  <a:lnTo>
                    <a:pt x="189623" y="47502"/>
                  </a:lnTo>
                  <a:lnTo>
                    <a:pt x="180511" y="40201"/>
                  </a:lnTo>
                  <a:lnTo>
                    <a:pt x="170165" y="34586"/>
                  </a:lnTo>
                  <a:lnTo>
                    <a:pt x="158836" y="30450"/>
                  </a:lnTo>
                  <a:lnTo>
                    <a:pt x="145406" y="27051"/>
                  </a:lnTo>
                  <a:lnTo>
                    <a:pt x="125346" y="24091"/>
                  </a:lnTo>
                  <a:lnTo>
                    <a:pt x="9103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453803" y="4897330"/>
              <a:ext cx="7816" cy="231628"/>
            </a:xfrm>
            <a:custGeom>
              <a:avLst/>
              <a:gdLst/>
              <a:ahLst/>
              <a:cxnLst/>
              <a:rect l="0" t="0" r="0" b="0"/>
              <a:pathLst>
                <a:path w="7816" h="231628">
                  <a:moveTo>
                    <a:pt x="7815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47" y="61027"/>
                  </a:lnTo>
                  <a:lnTo>
                    <a:pt x="1712" y="72312"/>
                  </a:lnTo>
                  <a:lnTo>
                    <a:pt x="2428" y="83945"/>
                  </a:lnTo>
                  <a:lnTo>
                    <a:pt x="2393" y="96059"/>
                  </a:lnTo>
                  <a:lnTo>
                    <a:pt x="1875" y="108481"/>
                  </a:lnTo>
                  <a:lnTo>
                    <a:pt x="1595" y="120828"/>
                  </a:lnTo>
                  <a:lnTo>
                    <a:pt x="1960" y="132880"/>
                  </a:lnTo>
                  <a:lnTo>
                    <a:pt x="2885" y="144754"/>
                  </a:lnTo>
                  <a:lnTo>
                    <a:pt x="3978" y="156793"/>
                  </a:lnTo>
                  <a:lnTo>
                    <a:pt x="4976" y="169175"/>
                  </a:lnTo>
                  <a:lnTo>
                    <a:pt x="5784" y="181515"/>
                  </a:lnTo>
                  <a:lnTo>
                    <a:pt x="6481" y="194262"/>
                  </a:lnTo>
                  <a:lnTo>
                    <a:pt x="7123" y="209655"/>
                  </a:lnTo>
                  <a:lnTo>
                    <a:pt x="7815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335276" y="5023672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201702" y="2867"/>
                  </a:lnTo>
                  <a:lnTo>
                    <a:pt x="192715" y="5009"/>
                  </a:lnTo>
                  <a:lnTo>
                    <a:pt x="182724" y="6616"/>
                  </a:lnTo>
                  <a:lnTo>
                    <a:pt x="171917" y="7969"/>
                  </a:lnTo>
                  <a:lnTo>
                    <a:pt x="160754" y="9466"/>
                  </a:lnTo>
                  <a:lnTo>
                    <a:pt x="149544" y="11312"/>
                  </a:lnTo>
                  <a:lnTo>
                    <a:pt x="138259" y="13380"/>
                  </a:lnTo>
                  <a:lnTo>
                    <a:pt x="126626" y="15312"/>
                  </a:lnTo>
                  <a:lnTo>
                    <a:pt x="114511" y="16913"/>
                  </a:lnTo>
                  <a:lnTo>
                    <a:pt x="102089" y="18309"/>
                  </a:lnTo>
                  <a:lnTo>
                    <a:pt x="89743" y="19853"/>
                  </a:lnTo>
                  <a:lnTo>
                    <a:pt x="77695" y="21740"/>
                  </a:lnTo>
                  <a:lnTo>
                    <a:pt x="65868" y="23847"/>
                  </a:lnTo>
                  <a:lnTo>
                    <a:pt x="52498" y="26028"/>
                  </a:lnTo>
                  <a:lnTo>
                    <a:pt x="33059" y="2848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902862" y="4541863"/>
              <a:ext cx="253638" cy="310417"/>
            </a:xfrm>
            <a:custGeom>
              <a:avLst/>
              <a:gdLst/>
              <a:ahLst/>
              <a:cxnLst/>
              <a:rect l="0" t="0" r="0" b="0"/>
              <a:pathLst>
                <a:path w="253638" h="310417">
                  <a:moveTo>
                    <a:pt x="22010" y="60669"/>
                  </a:moveTo>
                  <a:lnTo>
                    <a:pt x="16210" y="66604"/>
                  </a:lnTo>
                  <a:lnTo>
                    <a:pt x="11285" y="72808"/>
                  </a:lnTo>
                  <a:lnTo>
                    <a:pt x="6798" y="79829"/>
                  </a:lnTo>
                  <a:lnTo>
                    <a:pt x="3147" y="84974"/>
                  </a:lnTo>
                  <a:lnTo>
                    <a:pt x="1335" y="84992"/>
                  </a:lnTo>
                  <a:lnTo>
                    <a:pt x="1746" y="81030"/>
                  </a:lnTo>
                  <a:lnTo>
                    <a:pt x="4061" y="74574"/>
                  </a:lnTo>
                  <a:lnTo>
                    <a:pt x="7645" y="66597"/>
                  </a:lnTo>
                  <a:lnTo>
                    <a:pt x="11782" y="57686"/>
                  </a:lnTo>
                  <a:lnTo>
                    <a:pt x="16034" y="48197"/>
                  </a:lnTo>
                  <a:lnTo>
                    <a:pt x="20375" y="38511"/>
                  </a:lnTo>
                  <a:lnTo>
                    <a:pt x="25055" y="29067"/>
                  </a:lnTo>
                  <a:lnTo>
                    <a:pt x="30212" y="20091"/>
                  </a:lnTo>
                  <a:lnTo>
                    <a:pt x="36000" y="12095"/>
                  </a:lnTo>
                  <a:lnTo>
                    <a:pt x="42651" y="5932"/>
                  </a:lnTo>
                  <a:lnTo>
                    <a:pt x="50206" y="1906"/>
                  </a:lnTo>
                  <a:lnTo>
                    <a:pt x="58553" y="0"/>
                  </a:lnTo>
                  <a:lnTo>
                    <a:pt x="67527" y="150"/>
                  </a:lnTo>
                  <a:lnTo>
                    <a:pt x="76960" y="2110"/>
                  </a:lnTo>
                  <a:lnTo>
                    <a:pt x="86395" y="5847"/>
                  </a:lnTo>
                  <a:lnTo>
                    <a:pt x="95115" y="11619"/>
                  </a:lnTo>
                  <a:lnTo>
                    <a:pt x="102791" y="19384"/>
                  </a:lnTo>
                  <a:lnTo>
                    <a:pt x="109434" y="28679"/>
                  </a:lnTo>
                  <a:lnTo>
                    <a:pt x="115212" y="38826"/>
                  </a:lnTo>
                  <a:lnTo>
                    <a:pt x="120318" y="49362"/>
                  </a:lnTo>
                  <a:lnTo>
                    <a:pt x="124767" y="60366"/>
                  </a:lnTo>
                  <a:lnTo>
                    <a:pt x="128390" y="72345"/>
                  </a:lnTo>
                  <a:lnTo>
                    <a:pt x="131166" y="85516"/>
                  </a:lnTo>
                  <a:lnTo>
                    <a:pt x="133201" y="99802"/>
                  </a:lnTo>
                  <a:lnTo>
                    <a:pt x="134651" y="115003"/>
                  </a:lnTo>
                  <a:lnTo>
                    <a:pt x="135659" y="130892"/>
                  </a:lnTo>
                  <a:lnTo>
                    <a:pt x="136184" y="146951"/>
                  </a:lnTo>
                  <a:lnTo>
                    <a:pt x="136012" y="162419"/>
                  </a:lnTo>
                  <a:lnTo>
                    <a:pt x="135078" y="176933"/>
                  </a:lnTo>
                  <a:lnTo>
                    <a:pt x="133298" y="190642"/>
                  </a:lnTo>
                  <a:lnTo>
                    <a:pt x="130499" y="204003"/>
                  </a:lnTo>
                  <a:lnTo>
                    <a:pt x="126689" y="217324"/>
                  </a:lnTo>
                  <a:lnTo>
                    <a:pt x="122011" y="230579"/>
                  </a:lnTo>
                  <a:lnTo>
                    <a:pt x="116654" y="243492"/>
                  </a:lnTo>
                  <a:lnTo>
                    <a:pt x="110789" y="255921"/>
                  </a:lnTo>
                  <a:lnTo>
                    <a:pt x="104394" y="267709"/>
                  </a:lnTo>
                  <a:lnTo>
                    <a:pt x="97270" y="278626"/>
                  </a:lnTo>
                  <a:lnTo>
                    <a:pt x="89367" y="288620"/>
                  </a:lnTo>
                  <a:lnTo>
                    <a:pt x="80771" y="297313"/>
                  </a:lnTo>
                  <a:lnTo>
                    <a:pt x="71622" y="303949"/>
                  </a:lnTo>
                  <a:lnTo>
                    <a:pt x="62064" y="308295"/>
                  </a:lnTo>
                  <a:lnTo>
                    <a:pt x="52375" y="310416"/>
                  </a:lnTo>
                  <a:lnTo>
                    <a:pt x="42950" y="310410"/>
                  </a:lnTo>
                  <a:lnTo>
                    <a:pt x="33988" y="308551"/>
                  </a:lnTo>
                  <a:lnTo>
                    <a:pt x="25667" y="305052"/>
                  </a:lnTo>
                  <a:lnTo>
                    <a:pt x="18224" y="299971"/>
                  </a:lnTo>
                  <a:lnTo>
                    <a:pt x="11708" y="293484"/>
                  </a:lnTo>
                  <a:lnTo>
                    <a:pt x="6332" y="285861"/>
                  </a:lnTo>
                  <a:lnTo>
                    <a:pt x="2543" y="277375"/>
                  </a:lnTo>
                  <a:lnTo>
                    <a:pt x="444" y="268264"/>
                  </a:lnTo>
                  <a:lnTo>
                    <a:pt x="0" y="258877"/>
                  </a:lnTo>
                  <a:lnTo>
                    <a:pt x="1214" y="249655"/>
                  </a:lnTo>
                  <a:lnTo>
                    <a:pt x="3923" y="240838"/>
                  </a:lnTo>
                  <a:lnTo>
                    <a:pt x="8012" y="232954"/>
                  </a:lnTo>
                  <a:lnTo>
                    <a:pt x="13496" y="226868"/>
                  </a:lnTo>
                  <a:lnTo>
                    <a:pt x="20257" y="222890"/>
                  </a:lnTo>
                  <a:lnTo>
                    <a:pt x="28066" y="220847"/>
                  </a:lnTo>
                  <a:lnTo>
                    <a:pt x="36678" y="220373"/>
                  </a:lnTo>
                  <a:lnTo>
                    <a:pt x="45872" y="221091"/>
                  </a:lnTo>
                  <a:lnTo>
                    <a:pt x="55316" y="222841"/>
                  </a:lnTo>
                  <a:lnTo>
                    <a:pt x="64576" y="225676"/>
                  </a:lnTo>
                  <a:lnTo>
                    <a:pt x="73431" y="229541"/>
                  </a:lnTo>
                  <a:lnTo>
                    <a:pt x="81851" y="234269"/>
                  </a:lnTo>
                  <a:lnTo>
                    <a:pt x="89893" y="239666"/>
                  </a:lnTo>
                  <a:lnTo>
                    <a:pt x="97643" y="245557"/>
                  </a:lnTo>
                  <a:lnTo>
                    <a:pt x="105340" y="251800"/>
                  </a:lnTo>
                  <a:lnTo>
                    <a:pt x="113356" y="258291"/>
                  </a:lnTo>
                  <a:lnTo>
                    <a:pt x="121865" y="264947"/>
                  </a:lnTo>
                  <a:lnTo>
                    <a:pt x="130871" y="271552"/>
                  </a:lnTo>
                  <a:lnTo>
                    <a:pt x="140295" y="277761"/>
                  </a:lnTo>
                  <a:lnTo>
                    <a:pt x="150043" y="283408"/>
                  </a:lnTo>
                  <a:lnTo>
                    <a:pt x="160029" y="288184"/>
                  </a:lnTo>
                  <a:lnTo>
                    <a:pt x="170185" y="291560"/>
                  </a:lnTo>
                  <a:lnTo>
                    <a:pt x="180460" y="293389"/>
                  </a:lnTo>
                  <a:lnTo>
                    <a:pt x="190940" y="293986"/>
                  </a:lnTo>
                  <a:lnTo>
                    <a:pt x="203185" y="294011"/>
                  </a:lnTo>
                  <a:lnTo>
                    <a:pt x="221623" y="293464"/>
                  </a:lnTo>
                  <a:lnTo>
                    <a:pt x="253637" y="292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735359" y="4918387"/>
              <a:ext cx="505369" cy="73700"/>
            </a:xfrm>
            <a:custGeom>
              <a:avLst/>
              <a:gdLst/>
              <a:ahLst/>
              <a:cxnLst/>
              <a:rect l="0" t="0" r="0" b="0"/>
              <a:pathLst>
                <a:path w="505369" h="73700">
                  <a:moveTo>
                    <a:pt x="505368" y="0"/>
                  </a:moveTo>
                  <a:lnTo>
                    <a:pt x="496500" y="2934"/>
                  </a:lnTo>
                  <a:lnTo>
                    <a:pt x="487513" y="5716"/>
                  </a:lnTo>
                  <a:lnTo>
                    <a:pt x="477513" y="8615"/>
                  </a:lnTo>
                  <a:lnTo>
                    <a:pt x="466360" y="11656"/>
                  </a:lnTo>
                  <a:lnTo>
                    <a:pt x="453900" y="14821"/>
                  </a:lnTo>
                  <a:lnTo>
                    <a:pt x="440188" y="18084"/>
                  </a:lnTo>
                  <a:lnTo>
                    <a:pt x="425425" y="21423"/>
                  </a:lnTo>
                  <a:lnTo>
                    <a:pt x="409848" y="24814"/>
                  </a:lnTo>
                  <a:lnTo>
                    <a:pt x="393670" y="28238"/>
                  </a:lnTo>
                  <a:lnTo>
                    <a:pt x="377063" y="31520"/>
                  </a:lnTo>
                  <a:lnTo>
                    <a:pt x="360157" y="34345"/>
                  </a:lnTo>
                  <a:lnTo>
                    <a:pt x="343048" y="36576"/>
                  </a:lnTo>
                  <a:lnTo>
                    <a:pt x="325966" y="38243"/>
                  </a:lnTo>
                  <a:lnTo>
                    <a:pt x="309264" y="39445"/>
                  </a:lnTo>
                  <a:lnTo>
                    <a:pt x="293106" y="40295"/>
                  </a:lnTo>
                  <a:lnTo>
                    <a:pt x="277645" y="41055"/>
                  </a:lnTo>
                  <a:lnTo>
                    <a:pt x="263101" y="42105"/>
                  </a:lnTo>
                  <a:lnTo>
                    <a:pt x="249494" y="43631"/>
                  </a:lnTo>
                  <a:lnTo>
                    <a:pt x="236371" y="45641"/>
                  </a:lnTo>
                  <a:lnTo>
                    <a:pt x="222945" y="48062"/>
                  </a:lnTo>
                  <a:lnTo>
                    <a:pt x="208798" y="50797"/>
                  </a:lnTo>
                  <a:lnTo>
                    <a:pt x="194021" y="53599"/>
                  </a:lnTo>
                  <a:lnTo>
                    <a:pt x="179023" y="56093"/>
                  </a:lnTo>
                  <a:lnTo>
                    <a:pt x="164084" y="58103"/>
                  </a:lnTo>
                  <a:lnTo>
                    <a:pt x="149477" y="59790"/>
                  </a:lnTo>
                  <a:lnTo>
                    <a:pt x="135522" y="61537"/>
                  </a:lnTo>
                  <a:lnTo>
                    <a:pt x="122322" y="63562"/>
                  </a:lnTo>
                  <a:lnTo>
                    <a:pt x="109645" y="65754"/>
                  </a:lnTo>
                  <a:lnTo>
                    <a:pt x="97053" y="67774"/>
                  </a:lnTo>
                  <a:lnTo>
                    <a:pt x="84282" y="69429"/>
                  </a:lnTo>
                  <a:lnTo>
                    <a:pt x="71282" y="70695"/>
                  </a:lnTo>
                  <a:lnTo>
                    <a:pt x="56531" y="71757"/>
                  </a:lnTo>
                  <a:lnTo>
                    <a:pt x="35376" y="72705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93287" y="5076314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4" y="79112"/>
                  </a:lnTo>
                  <a:lnTo>
                    <a:pt x="177" y="93735"/>
                  </a:lnTo>
                  <a:lnTo>
                    <a:pt x="825" y="108759"/>
                  </a:lnTo>
                  <a:lnTo>
                    <a:pt x="2074" y="124307"/>
                  </a:lnTo>
                  <a:lnTo>
                    <a:pt x="3727" y="140357"/>
                  </a:lnTo>
                  <a:lnTo>
                    <a:pt x="5375" y="156823"/>
                  </a:lnTo>
                  <a:lnTo>
                    <a:pt x="6782" y="173605"/>
                  </a:lnTo>
                  <a:lnTo>
                    <a:pt x="8048" y="190452"/>
                  </a:lnTo>
                  <a:lnTo>
                    <a:pt x="9504" y="206989"/>
                  </a:lnTo>
                  <a:lnTo>
                    <a:pt x="11336" y="223027"/>
                  </a:lnTo>
                  <a:lnTo>
                    <a:pt x="13604" y="238347"/>
                  </a:lnTo>
                  <a:lnTo>
                    <a:pt x="16657" y="254317"/>
                  </a:lnTo>
                  <a:lnTo>
                    <a:pt x="21882" y="274574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027822" y="5055258"/>
              <a:ext cx="208468" cy="297721"/>
            </a:xfrm>
            <a:custGeom>
              <a:avLst/>
              <a:gdLst/>
              <a:ahLst/>
              <a:cxnLst/>
              <a:rect l="0" t="0" r="0" b="0"/>
              <a:pathLst>
                <a:path w="208468" h="297721">
                  <a:moveTo>
                    <a:pt x="86563" y="0"/>
                  </a:moveTo>
                  <a:lnTo>
                    <a:pt x="77829" y="5934"/>
                  </a:lnTo>
                  <a:lnTo>
                    <a:pt x="70122" y="12139"/>
                  </a:lnTo>
                  <a:lnTo>
                    <a:pt x="62720" y="19234"/>
                  </a:lnTo>
                  <a:lnTo>
                    <a:pt x="55459" y="27175"/>
                  </a:lnTo>
                  <a:lnTo>
                    <a:pt x="48280" y="35821"/>
                  </a:lnTo>
                  <a:lnTo>
                    <a:pt x="41159" y="45015"/>
                  </a:lnTo>
                  <a:lnTo>
                    <a:pt x="34242" y="54615"/>
                  </a:lnTo>
                  <a:lnTo>
                    <a:pt x="27824" y="64505"/>
                  </a:lnTo>
                  <a:lnTo>
                    <a:pt x="22026" y="74607"/>
                  </a:lnTo>
                  <a:lnTo>
                    <a:pt x="16811" y="85186"/>
                  </a:lnTo>
                  <a:lnTo>
                    <a:pt x="12074" y="96813"/>
                  </a:lnTo>
                  <a:lnTo>
                    <a:pt x="7711" y="109713"/>
                  </a:lnTo>
                  <a:lnTo>
                    <a:pt x="3950" y="123804"/>
                  </a:lnTo>
                  <a:lnTo>
                    <a:pt x="1327" y="138865"/>
                  </a:lnTo>
                  <a:lnTo>
                    <a:pt x="46" y="154661"/>
                  </a:lnTo>
                  <a:lnTo>
                    <a:pt x="0" y="170826"/>
                  </a:lnTo>
                  <a:lnTo>
                    <a:pt x="956" y="186897"/>
                  </a:lnTo>
                  <a:lnTo>
                    <a:pt x="2678" y="202619"/>
                  </a:lnTo>
                  <a:lnTo>
                    <a:pt x="5121" y="217615"/>
                  </a:lnTo>
                  <a:lnTo>
                    <a:pt x="8431" y="231313"/>
                  </a:lnTo>
                  <a:lnTo>
                    <a:pt x="12617" y="243526"/>
                  </a:lnTo>
                  <a:lnTo>
                    <a:pt x="17563" y="254389"/>
                  </a:lnTo>
                  <a:lnTo>
                    <a:pt x="23107" y="264162"/>
                  </a:lnTo>
                  <a:lnTo>
                    <a:pt x="29105" y="273102"/>
                  </a:lnTo>
                  <a:lnTo>
                    <a:pt x="35760" y="281110"/>
                  </a:lnTo>
                  <a:lnTo>
                    <a:pt x="43592" y="287744"/>
                  </a:lnTo>
                  <a:lnTo>
                    <a:pt x="52784" y="292868"/>
                  </a:lnTo>
                  <a:lnTo>
                    <a:pt x="63060" y="296309"/>
                  </a:lnTo>
                  <a:lnTo>
                    <a:pt x="73875" y="297720"/>
                  </a:lnTo>
                  <a:lnTo>
                    <a:pt x="84853" y="297110"/>
                  </a:lnTo>
                  <a:lnTo>
                    <a:pt x="95816" y="294768"/>
                  </a:lnTo>
                  <a:lnTo>
                    <a:pt x="106702" y="291070"/>
                  </a:lnTo>
                  <a:lnTo>
                    <a:pt x="117499" y="286361"/>
                  </a:lnTo>
                  <a:lnTo>
                    <a:pt x="128053" y="280762"/>
                  </a:lnTo>
                  <a:lnTo>
                    <a:pt x="138074" y="274181"/>
                  </a:lnTo>
                  <a:lnTo>
                    <a:pt x="147447" y="266645"/>
                  </a:lnTo>
                  <a:lnTo>
                    <a:pt x="156218" y="258297"/>
                  </a:lnTo>
                  <a:lnTo>
                    <a:pt x="164495" y="249315"/>
                  </a:lnTo>
                  <a:lnTo>
                    <a:pt x="172395" y="239860"/>
                  </a:lnTo>
                  <a:lnTo>
                    <a:pt x="179853" y="229900"/>
                  </a:lnTo>
                  <a:lnTo>
                    <a:pt x="186643" y="219228"/>
                  </a:lnTo>
                  <a:lnTo>
                    <a:pt x="192689" y="207789"/>
                  </a:lnTo>
                  <a:lnTo>
                    <a:pt x="197902" y="195666"/>
                  </a:lnTo>
                  <a:lnTo>
                    <a:pt x="202106" y="182997"/>
                  </a:lnTo>
                  <a:lnTo>
                    <a:pt x="205298" y="169917"/>
                  </a:lnTo>
                  <a:lnTo>
                    <a:pt x="207459" y="156539"/>
                  </a:lnTo>
                  <a:lnTo>
                    <a:pt x="208467" y="142953"/>
                  </a:lnTo>
                  <a:lnTo>
                    <a:pt x="208365" y="129231"/>
                  </a:lnTo>
                  <a:lnTo>
                    <a:pt x="207161" y="115746"/>
                  </a:lnTo>
                  <a:lnTo>
                    <a:pt x="204758" y="103144"/>
                  </a:lnTo>
                  <a:lnTo>
                    <a:pt x="201212" y="91706"/>
                  </a:lnTo>
                  <a:lnTo>
                    <a:pt x="196543" y="81382"/>
                  </a:lnTo>
                  <a:lnTo>
                    <a:pt x="190661" y="71979"/>
                  </a:lnTo>
                  <a:lnTo>
                    <a:pt x="183630" y="63281"/>
                  </a:lnTo>
                  <a:lnTo>
                    <a:pt x="175637" y="55098"/>
                  </a:lnTo>
                  <a:lnTo>
                    <a:pt x="166902" y="47282"/>
                  </a:lnTo>
                  <a:lnTo>
                    <a:pt x="157625" y="39729"/>
                  </a:lnTo>
                  <a:lnTo>
                    <a:pt x="148033" y="32664"/>
                  </a:lnTo>
                  <a:lnTo>
                    <a:pt x="137233" y="25927"/>
                  </a:lnTo>
                  <a:lnTo>
                    <a:pt x="122044" y="18923"/>
                  </a:lnTo>
                  <a:lnTo>
                    <a:pt x="97092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482882" y="4802574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107013" y="2933"/>
                  </a:lnTo>
                  <a:lnTo>
                    <a:pt x="98666" y="5716"/>
                  </a:lnTo>
                  <a:lnTo>
                    <a:pt x="89963" y="8616"/>
                  </a:lnTo>
                  <a:lnTo>
                    <a:pt x="80669" y="11656"/>
                  </a:lnTo>
                  <a:lnTo>
                    <a:pt x="70526" y="14821"/>
                  </a:lnTo>
                  <a:lnTo>
                    <a:pt x="59494" y="18080"/>
                  </a:lnTo>
                  <a:lnTo>
                    <a:pt x="48100" y="21257"/>
                  </a:lnTo>
                  <a:lnTo>
                    <a:pt x="36108" y="24345"/>
                  </a:lnTo>
                  <a:lnTo>
                    <a:pt x="21348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61826" y="4886801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70116" y="2867"/>
                  </a:lnTo>
                  <a:lnTo>
                    <a:pt x="161129" y="5009"/>
                  </a:lnTo>
                  <a:lnTo>
                    <a:pt x="151129" y="6612"/>
                  </a:lnTo>
                  <a:lnTo>
                    <a:pt x="139975" y="7792"/>
                  </a:lnTo>
                  <a:lnTo>
                    <a:pt x="127515" y="8641"/>
                  </a:lnTo>
                  <a:lnTo>
                    <a:pt x="113813" y="9243"/>
                  </a:lnTo>
                  <a:lnTo>
                    <a:pt x="99395" y="9831"/>
                  </a:lnTo>
                  <a:lnTo>
                    <a:pt x="85115" y="10763"/>
                  </a:lnTo>
                  <a:lnTo>
                    <a:pt x="71448" y="12210"/>
                  </a:lnTo>
                  <a:lnTo>
                    <a:pt x="58565" y="14204"/>
                  </a:lnTo>
                  <a:lnTo>
                    <a:pt x="45036" y="17034"/>
                  </a:lnTo>
                  <a:lnTo>
                    <a:pt x="27442" y="2207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2990093" y="282138"/>
            <a:ext cx="1642446" cy="760733"/>
            <a:chOff x="2990093" y="282138"/>
            <a:chExt cx="1642446" cy="760733"/>
          </a:xfrm>
        </p:grpSpPr>
        <p:sp>
          <p:nvSpPr>
            <p:cNvPr id="39" name="Freeform 38"/>
            <p:cNvSpPr/>
            <p:nvPr/>
          </p:nvSpPr>
          <p:spPr>
            <a:xfrm>
              <a:off x="3158549" y="315854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67" y="11736"/>
                  </a:lnTo>
                  <a:lnTo>
                    <a:pt x="707" y="22865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4" y="60110"/>
                  </a:lnTo>
                  <a:lnTo>
                    <a:pt x="6767" y="74419"/>
                  </a:lnTo>
                  <a:lnTo>
                    <a:pt x="7866" y="89596"/>
                  </a:lnTo>
                  <a:lnTo>
                    <a:pt x="8676" y="105458"/>
                  </a:lnTo>
                  <a:lnTo>
                    <a:pt x="9256" y="121829"/>
                  </a:lnTo>
                  <a:lnTo>
                    <a:pt x="9661" y="138567"/>
                  </a:lnTo>
                  <a:lnTo>
                    <a:pt x="9941" y="155561"/>
                  </a:lnTo>
                  <a:lnTo>
                    <a:pt x="10132" y="172716"/>
                  </a:lnTo>
                  <a:lnTo>
                    <a:pt x="10262" y="189408"/>
                  </a:lnTo>
                  <a:lnTo>
                    <a:pt x="10364" y="206236"/>
                  </a:lnTo>
                  <a:lnTo>
                    <a:pt x="10448" y="225794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294413" y="282138"/>
              <a:ext cx="179992" cy="343238"/>
            </a:xfrm>
            <a:custGeom>
              <a:avLst/>
              <a:gdLst/>
              <a:ahLst/>
              <a:cxnLst/>
              <a:rect l="0" t="0" r="0" b="0"/>
              <a:pathLst>
                <a:path w="179992" h="343238">
                  <a:moveTo>
                    <a:pt x="179991" y="75830"/>
                  </a:moveTo>
                  <a:lnTo>
                    <a:pt x="174123" y="84565"/>
                  </a:lnTo>
                  <a:lnTo>
                    <a:pt x="168558" y="92271"/>
                  </a:lnTo>
                  <a:lnTo>
                    <a:pt x="162760" y="99678"/>
                  </a:lnTo>
                  <a:lnTo>
                    <a:pt x="156679" y="107112"/>
                  </a:lnTo>
                  <a:lnTo>
                    <a:pt x="150349" y="114939"/>
                  </a:lnTo>
                  <a:lnTo>
                    <a:pt x="143821" y="123313"/>
                  </a:lnTo>
                  <a:lnTo>
                    <a:pt x="137145" y="132056"/>
                  </a:lnTo>
                  <a:lnTo>
                    <a:pt x="130363" y="140771"/>
                  </a:lnTo>
                  <a:lnTo>
                    <a:pt x="123505" y="149229"/>
                  </a:lnTo>
                  <a:lnTo>
                    <a:pt x="116595" y="157535"/>
                  </a:lnTo>
                  <a:lnTo>
                    <a:pt x="109650" y="166025"/>
                  </a:lnTo>
                  <a:lnTo>
                    <a:pt x="102686" y="174885"/>
                  </a:lnTo>
                  <a:lnTo>
                    <a:pt x="95873" y="184140"/>
                  </a:lnTo>
                  <a:lnTo>
                    <a:pt x="89525" y="193740"/>
                  </a:lnTo>
                  <a:lnTo>
                    <a:pt x="83774" y="203609"/>
                  </a:lnTo>
                  <a:lnTo>
                    <a:pt x="78591" y="213678"/>
                  </a:lnTo>
                  <a:lnTo>
                    <a:pt x="73874" y="223890"/>
                  </a:lnTo>
                  <a:lnTo>
                    <a:pt x="69516" y="234203"/>
                  </a:lnTo>
                  <a:lnTo>
                    <a:pt x="65418" y="244585"/>
                  </a:lnTo>
                  <a:lnTo>
                    <a:pt x="61506" y="255015"/>
                  </a:lnTo>
                  <a:lnTo>
                    <a:pt x="57731" y="265478"/>
                  </a:lnTo>
                  <a:lnTo>
                    <a:pt x="54382" y="275962"/>
                  </a:lnTo>
                  <a:lnTo>
                    <a:pt x="52044" y="286460"/>
                  </a:lnTo>
                  <a:lnTo>
                    <a:pt x="50962" y="296964"/>
                  </a:lnTo>
                  <a:lnTo>
                    <a:pt x="51220" y="307307"/>
                  </a:lnTo>
                  <a:lnTo>
                    <a:pt x="52915" y="317178"/>
                  </a:lnTo>
                  <a:lnTo>
                    <a:pt x="55954" y="326429"/>
                  </a:lnTo>
                  <a:lnTo>
                    <a:pt x="60436" y="334437"/>
                  </a:lnTo>
                  <a:lnTo>
                    <a:pt x="66717" y="340073"/>
                  </a:lnTo>
                  <a:lnTo>
                    <a:pt x="74821" y="342931"/>
                  </a:lnTo>
                  <a:lnTo>
                    <a:pt x="84177" y="343237"/>
                  </a:lnTo>
                  <a:lnTo>
                    <a:pt x="93833" y="341475"/>
                  </a:lnTo>
                  <a:lnTo>
                    <a:pt x="103212" y="338140"/>
                  </a:lnTo>
                  <a:lnTo>
                    <a:pt x="112115" y="333499"/>
                  </a:lnTo>
                  <a:lnTo>
                    <a:pt x="120548" y="327577"/>
                  </a:lnTo>
                  <a:lnTo>
                    <a:pt x="128579" y="320486"/>
                  </a:lnTo>
                  <a:lnTo>
                    <a:pt x="135971" y="312270"/>
                  </a:lnTo>
                  <a:lnTo>
                    <a:pt x="142192" y="302845"/>
                  </a:lnTo>
                  <a:lnTo>
                    <a:pt x="147042" y="292284"/>
                  </a:lnTo>
                  <a:lnTo>
                    <a:pt x="150469" y="280937"/>
                  </a:lnTo>
                  <a:lnTo>
                    <a:pt x="152404" y="269328"/>
                  </a:lnTo>
                  <a:lnTo>
                    <a:pt x="152959" y="257785"/>
                  </a:lnTo>
                  <a:lnTo>
                    <a:pt x="152214" y="246596"/>
                  </a:lnTo>
                  <a:lnTo>
                    <a:pt x="150127" y="236081"/>
                  </a:lnTo>
                  <a:lnTo>
                    <a:pt x="146801" y="226345"/>
                  </a:lnTo>
                  <a:lnTo>
                    <a:pt x="142451" y="217315"/>
                  </a:lnTo>
                  <a:lnTo>
                    <a:pt x="137315" y="208856"/>
                  </a:lnTo>
                  <a:lnTo>
                    <a:pt x="131599" y="200831"/>
                  </a:lnTo>
                  <a:lnTo>
                    <a:pt x="125303" y="193288"/>
                  </a:lnTo>
                  <a:lnTo>
                    <a:pt x="118246" y="186440"/>
                  </a:lnTo>
                  <a:lnTo>
                    <a:pt x="110392" y="180346"/>
                  </a:lnTo>
                  <a:lnTo>
                    <a:pt x="101998" y="174760"/>
                  </a:lnTo>
                  <a:lnTo>
                    <a:pt x="93518" y="169242"/>
                  </a:lnTo>
                  <a:lnTo>
                    <a:pt x="85217" y="163527"/>
                  </a:lnTo>
                  <a:lnTo>
                    <a:pt x="77016" y="157534"/>
                  </a:lnTo>
                  <a:lnTo>
                    <a:pt x="68598" y="151279"/>
                  </a:lnTo>
                  <a:lnTo>
                    <a:pt x="59790" y="144808"/>
                  </a:lnTo>
                  <a:lnTo>
                    <a:pt x="50738" y="138175"/>
                  </a:lnTo>
                  <a:lnTo>
                    <a:pt x="41808" y="131422"/>
                  </a:lnTo>
                  <a:lnTo>
                    <a:pt x="33211" y="124581"/>
                  </a:lnTo>
                  <a:lnTo>
                    <a:pt x="25149" y="117513"/>
                  </a:lnTo>
                  <a:lnTo>
                    <a:pt x="17889" y="109929"/>
                  </a:lnTo>
                  <a:lnTo>
                    <a:pt x="11498" y="101713"/>
                  </a:lnTo>
                  <a:lnTo>
                    <a:pt x="6208" y="92906"/>
                  </a:lnTo>
                  <a:lnTo>
                    <a:pt x="2477" y="83616"/>
                  </a:lnTo>
                  <a:lnTo>
                    <a:pt x="418" y="73963"/>
                  </a:lnTo>
                  <a:lnTo>
                    <a:pt x="0" y="64210"/>
                  </a:lnTo>
                  <a:lnTo>
                    <a:pt x="1231" y="54742"/>
                  </a:lnTo>
                  <a:lnTo>
                    <a:pt x="3953" y="45752"/>
                  </a:lnTo>
                  <a:lnTo>
                    <a:pt x="8049" y="37411"/>
                  </a:lnTo>
                  <a:lnTo>
                    <a:pt x="13539" y="29955"/>
                  </a:lnTo>
                  <a:lnTo>
                    <a:pt x="20303" y="23422"/>
                  </a:lnTo>
                  <a:lnTo>
                    <a:pt x="28115" y="17695"/>
                  </a:lnTo>
                  <a:lnTo>
                    <a:pt x="36728" y="12606"/>
                  </a:lnTo>
                  <a:lnTo>
                    <a:pt x="45928" y="8002"/>
                  </a:lnTo>
                  <a:lnTo>
                    <a:pt x="55545" y="4078"/>
                  </a:lnTo>
                  <a:lnTo>
                    <a:pt x="65454" y="1346"/>
                  </a:lnTo>
                  <a:lnTo>
                    <a:pt x="75558" y="0"/>
                  </a:lnTo>
                  <a:lnTo>
                    <a:pt x="85631" y="250"/>
                  </a:lnTo>
                  <a:lnTo>
                    <a:pt x="95321" y="2470"/>
                  </a:lnTo>
                  <a:lnTo>
                    <a:pt x="104465" y="6667"/>
                  </a:lnTo>
                  <a:lnTo>
                    <a:pt x="112966" y="12486"/>
                  </a:lnTo>
                  <a:lnTo>
                    <a:pt x="121649" y="20171"/>
                  </a:lnTo>
                  <a:lnTo>
                    <a:pt x="132392" y="32632"/>
                  </a:lnTo>
                  <a:lnTo>
                    <a:pt x="148405" y="547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990093" y="642238"/>
              <a:ext cx="631711" cy="10405"/>
            </a:xfrm>
            <a:custGeom>
              <a:avLst/>
              <a:gdLst/>
              <a:ahLst/>
              <a:cxnLst/>
              <a:rect l="0" t="0" r="0" b="0"/>
              <a:pathLst>
                <a:path w="631711" h="10405">
                  <a:moveTo>
                    <a:pt x="631710" y="0"/>
                  </a:moveTo>
                  <a:lnTo>
                    <a:pt x="619975" y="0"/>
                  </a:lnTo>
                  <a:lnTo>
                    <a:pt x="608846" y="0"/>
                  </a:lnTo>
                  <a:lnTo>
                    <a:pt x="597243" y="0"/>
                  </a:lnTo>
                  <a:lnTo>
                    <a:pt x="584909" y="0"/>
                  </a:lnTo>
                  <a:lnTo>
                    <a:pt x="571600" y="0"/>
                  </a:lnTo>
                  <a:lnTo>
                    <a:pt x="557300" y="4"/>
                  </a:lnTo>
                  <a:lnTo>
                    <a:pt x="542468" y="177"/>
                  </a:lnTo>
                  <a:lnTo>
                    <a:pt x="527903" y="826"/>
                  </a:lnTo>
                  <a:lnTo>
                    <a:pt x="514034" y="2074"/>
                  </a:lnTo>
                  <a:lnTo>
                    <a:pt x="500775" y="3727"/>
                  </a:lnTo>
                  <a:lnTo>
                    <a:pt x="487725" y="5375"/>
                  </a:lnTo>
                  <a:lnTo>
                    <a:pt x="474611" y="6778"/>
                  </a:lnTo>
                  <a:lnTo>
                    <a:pt x="461328" y="7871"/>
                  </a:lnTo>
                  <a:lnTo>
                    <a:pt x="447863" y="8679"/>
                  </a:lnTo>
                  <a:lnTo>
                    <a:pt x="434237" y="9257"/>
                  </a:lnTo>
                  <a:lnTo>
                    <a:pt x="420322" y="9662"/>
                  </a:lnTo>
                  <a:lnTo>
                    <a:pt x="405840" y="9941"/>
                  </a:lnTo>
                  <a:lnTo>
                    <a:pt x="390695" y="10132"/>
                  </a:lnTo>
                  <a:lnTo>
                    <a:pt x="375101" y="10262"/>
                  </a:lnTo>
                  <a:lnTo>
                    <a:pt x="359479" y="10350"/>
                  </a:lnTo>
                  <a:lnTo>
                    <a:pt x="344083" y="10404"/>
                  </a:lnTo>
                  <a:lnTo>
                    <a:pt x="328981" y="10271"/>
                  </a:lnTo>
                  <a:lnTo>
                    <a:pt x="314155" y="9649"/>
                  </a:lnTo>
                  <a:lnTo>
                    <a:pt x="299552" y="8418"/>
                  </a:lnTo>
                  <a:lnTo>
                    <a:pt x="285118" y="6777"/>
                  </a:lnTo>
                  <a:lnTo>
                    <a:pt x="270807" y="5137"/>
                  </a:lnTo>
                  <a:lnTo>
                    <a:pt x="256581" y="3740"/>
                  </a:lnTo>
                  <a:lnTo>
                    <a:pt x="242416" y="2650"/>
                  </a:lnTo>
                  <a:lnTo>
                    <a:pt x="228292" y="1845"/>
                  </a:lnTo>
                  <a:lnTo>
                    <a:pt x="214196" y="1268"/>
                  </a:lnTo>
                  <a:lnTo>
                    <a:pt x="200120" y="864"/>
                  </a:lnTo>
                  <a:lnTo>
                    <a:pt x="186056" y="586"/>
                  </a:lnTo>
                  <a:lnTo>
                    <a:pt x="172000" y="395"/>
                  </a:lnTo>
                  <a:lnTo>
                    <a:pt x="157951" y="265"/>
                  </a:lnTo>
                  <a:lnTo>
                    <a:pt x="143905" y="178"/>
                  </a:lnTo>
                  <a:lnTo>
                    <a:pt x="129862" y="119"/>
                  </a:lnTo>
                  <a:lnTo>
                    <a:pt x="115820" y="80"/>
                  </a:lnTo>
                  <a:lnTo>
                    <a:pt x="101780" y="53"/>
                  </a:lnTo>
                  <a:lnTo>
                    <a:pt x="87745" y="35"/>
                  </a:lnTo>
                  <a:lnTo>
                    <a:pt x="73743" y="24"/>
                  </a:lnTo>
                  <a:lnTo>
                    <a:pt x="58138" y="14"/>
                  </a:lnTo>
                  <a:lnTo>
                    <a:pt x="36205" y="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238229" y="758051"/>
              <a:ext cx="25606" cy="284271"/>
            </a:xfrm>
            <a:custGeom>
              <a:avLst/>
              <a:gdLst/>
              <a:ahLst/>
              <a:cxnLst/>
              <a:rect l="0" t="0" r="0" b="0"/>
              <a:pathLst>
                <a:path w="25606" h="284271">
                  <a:moveTo>
                    <a:pt x="25605" y="0"/>
                  </a:moveTo>
                  <a:lnTo>
                    <a:pt x="22671" y="8802"/>
                  </a:lnTo>
                  <a:lnTo>
                    <a:pt x="19889" y="17148"/>
                  </a:lnTo>
                  <a:lnTo>
                    <a:pt x="16994" y="25852"/>
                  </a:lnTo>
                  <a:lnTo>
                    <a:pt x="14126" y="35145"/>
                  </a:lnTo>
                  <a:lnTo>
                    <a:pt x="11610" y="45289"/>
                  </a:lnTo>
                  <a:lnTo>
                    <a:pt x="9599" y="56334"/>
                  </a:lnTo>
                  <a:lnTo>
                    <a:pt x="8086" y="68173"/>
                  </a:lnTo>
                  <a:lnTo>
                    <a:pt x="6992" y="80644"/>
                  </a:lnTo>
                  <a:lnTo>
                    <a:pt x="6214" y="93582"/>
                  </a:lnTo>
                  <a:lnTo>
                    <a:pt x="5505" y="106691"/>
                  </a:lnTo>
                  <a:lnTo>
                    <a:pt x="4489" y="119565"/>
                  </a:lnTo>
                  <a:lnTo>
                    <a:pt x="2994" y="132000"/>
                  </a:lnTo>
                  <a:lnTo>
                    <a:pt x="1345" y="143976"/>
                  </a:lnTo>
                  <a:lnTo>
                    <a:pt x="230" y="155559"/>
                  </a:lnTo>
                  <a:lnTo>
                    <a:pt x="0" y="166838"/>
                  </a:lnTo>
                  <a:lnTo>
                    <a:pt x="508" y="178059"/>
                  </a:lnTo>
                  <a:lnTo>
                    <a:pt x="1314" y="189593"/>
                  </a:lnTo>
                  <a:lnTo>
                    <a:pt x="2115" y="201614"/>
                  </a:lnTo>
                  <a:lnTo>
                    <a:pt x="2790" y="214092"/>
                  </a:lnTo>
                  <a:lnTo>
                    <a:pt x="3382" y="228428"/>
                  </a:lnTo>
                  <a:lnTo>
                    <a:pt x="3938" y="249236"/>
                  </a:lnTo>
                  <a:lnTo>
                    <a:pt x="4548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371577" y="789637"/>
              <a:ext cx="218641" cy="253234"/>
            </a:xfrm>
            <a:custGeom>
              <a:avLst/>
              <a:gdLst/>
              <a:ahLst/>
              <a:cxnLst/>
              <a:rect l="0" t="0" r="0" b="0"/>
              <a:pathLst>
                <a:path w="218641" h="253234">
                  <a:moveTo>
                    <a:pt x="50184" y="0"/>
                  </a:moveTo>
                  <a:lnTo>
                    <a:pt x="44384" y="5934"/>
                  </a:lnTo>
                  <a:lnTo>
                    <a:pt x="39460" y="12139"/>
                  </a:lnTo>
                  <a:lnTo>
                    <a:pt x="34957" y="19235"/>
                  </a:lnTo>
                  <a:lnTo>
                    <a:pt x="30736" y="27175"/>
                  </a:lnTo>
                  <a:lnTo>
                    <a:pt x="26722" y="35822"/>
                  </a:lnTo>
                  <a:lnTo>
                    <a:pt x="22855" y="44944"/>
                  </a:lnTo>
                  <a:lnTo>
                    <a:pt x="18904" y="51869"/>
                  </a:lnTo>
                  <a:lnTo>
                    <a:pt x="15342" y="53357"/>
                  </a:lnTo>
                  <a:lnTo>
                    <a:pt x="13323" y="50389"/>
                  </a:lnTo>
                  <a:lnTo>
                    <a:pt x="12896" y="44548"/>
                  </a:lnTo>
                  <a:lnTo>
                    <a:pt x="13864" y="37108"/>
                  </a:lnTo>
                  <a:lnTo>
                    <a:pt x="16177" y="29064"/>
                  </a:lnTo>
                  <a:lnTo>
                    <a:pt x="19705" y="20972"/>
                  </a:lnTo>
                  <a:lnTo>
                    <a:pt x="24549" y="13540"/>
                  </a:lnTo>
                  <a:lnTo>
                    <a:pt x="31091" y="7741"/>
                  </a:lnTo>
                  <a:lnTo>
                    <a:pt x="39379" y="3952"/>
                  </a:lnTo>
                  <a:lnTo>
                    <a:pt x="48861" y="2200"/>
                  </a:lnTo>
                  <a:lnTo>
                    <a:pt x="58604" y="2452"/>
                  </a:lnTo>
                  <a:lnTo>
                    <a:pt x="68036" y="4479"/>
                  </a:lnTo>
                  <a:lnTo>
                    <a:pt x="76807" y="8260"/>
                  </a:lnTo>
                  <a:lnTo>
                    <a:pt x="84618" y="14062"/>
                  </a:lnTo>
                  <a:lnTo>
                    <a:pt x="91418" y="21851"/>
                  </a:lnTo>
                  <a:lnTo>
                    <a:pt x="97170" y="31332"/>
                  </a:lnTo>
                  <a:lnTo>
                    <a:pt x="101750" y="42136"/>
                  </a:lnTo>
                  <a:lnTo>
                    <a:pt x="105207" y="53922"/>
                  </a:lnTo>
                  <a:lnTo>
                    <a:pt x="107718" y="66410"/>
                  </a:lnTo>
                  <a:lnTo>
                    <a:pt x="109496" y="79391"/>
                  </a:lnTo>
                  <a:lnTo>
                    <a:pt x="110728" y="92713"/>
                  </a:lnTo>
                  <a:lnTo>
                    <a:pt x="111404" y="106268"/>
                  </a:lnTo>
                  <a:lnTo>
                    <a:pt x="111335" y="119981"/>
                  </a:lnTo>
                  <a:lnTo>
                    <a:pt x="110474" y="133796"/>
                  </a:lnTo>
                  <a:lnTo>
                    <a:pt x="108913" y="147515"/>
                  </a:lnTo>
                  <a:lnTo>
                    <a:pt x="106794" y="160807"/>
                  </a:lnTo>
                  <a:lnTo>
                    <a:pt x="104253" y="173522"/>
                  </a:lnTo>
                  <a:lnTo>
                    <a:pt x="101241" y="185518"/>
                  </a:lnTo>
                  <a:lnTo>
                    <a:pt x="97542" y="196582"/>
                  </a:lnTo>
                  <a:lnTo>
                    <a:pt x="93086" y="206687"/>
                  </a:lnTo>
                  <a:lnTo>
                    <a:pt x="87788" y="215796"/>
                  </a:lnTo>
                  <a:lnTo>
                    <a:pt x="81475" y="223776"/>
                  </a:lnTo>
                  <a:lnTo>
                    <a:pt x="74152" y="230655"/>
                  </a:lnTo>
                  <a:lnTo>
                    <a:pt x="65962" y="236277"/>
                  </a:lnTo>
                  <a:lnTo>
                    <a:pt x="57094" y="240231"/>
                  </a:lnTo>
                  <a:lnTo>
                    <a:pt x="47727" y="242440"/>
                  </a:lnTo>
                  <a:lnTo>
                    <a:pt x="38168" y="242959"/>
                  </a:lnTo>
                  <a:lnTo>
                    <a:pt x="28831" y="241795"/>
                  </a:lnTo>
                  <a:lnTo>
                    <a:pt x="19938" y="239119"/>
                  </a:lnTo>
                  <a:lnTo>
                    <a:pt x="12002" y="235052"/>
                  </a:lnTo>
                  <a:lnTo>
                    <a:pt x="5882" y="229583"/>
                  </a:lnTo>
                  <a:lnTo>
                    <a:pt x="1885" y="222836"/>
                  </a:lnTo>
                  <a:lnTo>
                    <a:pt x="0" y="215206"/>
                  </a:lnTo>
                  <a:lnTo>
                    <a:pt x="164" y="207248"/>
                  </a:lnTo>
                  <a:lnTo>
                    <a:pt x="2129" y="199319"/>
                  </a:lnTo>
                  <a:lnTo>
                    <a:pt x="5699" y="192048"/>
                  </a:lnTo>
                  <a:lnTo>
                    <a:pt x="10828" y="186382"/>
                  </a:lnTo>
                  <a:lnTo>
                    <a:pt x="17346" y="182690"/>
                  </a:lnTo>
                  <a:lnTo>
                    <a:pt x="24992" y="180840"/>
                  </a:lnTo>
                  <a:lnTo>
                    <a:pt x="33492" y="180496"/>
                  </a:lnTo>
                  <a:lnTo>
                    <a:pt x="42612" y="181302"/>
                  </a:lnTo>
                  <a:lnTo>
                    <a:pt x="52005" y="183110"/>
                  </a:lnTo>
                  <a:lnTo>
                    <a:pt x="61232" y="185985"/>
                  </a:lnTo>
                  <a:lnTo>
                    <a:pt x="70065" y="189875"/>
                  </a:lnTo>
                  <a:lnTo>
                    <a:pt x="78470" y="194621"/>
                  </a:lnTo>
                  <a:lnTo>
                    <a:pt x="86502" y="200029"/>
                  </a:lnTo>
                  <a:lnTo>
                    <a:pt x="94245" y="205924"/>
                  </a:lnTo>
                  <a:lnTo>
                    <a:pt x="101938" y="212000"/>
                  </a:lnTo>
                  <a:lnTo>
                    <a:pt x="109951" y="217846"/>
                  </a:lnTo>
                  <a:lnTo>
                    <a:pt x="118458" y="223261"/>
                  </a:lnTo>
                  <a:lnTo>
                    <a:pt x="127462" y="228387"/>
                  </a:lnTo>
                  <a:lnTo>
                    <a:pt x="136885" y="233597"/>
                  </a:lnTo>
                  <a:lnTo>
                    <a:pt x="146633" y="239091"/>
                  </a:lnTo>
                  <a:lnTo>
                    <a:pt x="156618" y="244427"/>
                  </a:lnTo>
                  <a:lnTo>
                    <a:pt x="166774" y="248644"/>
                  </a:lnTo>
                  <a:lnTo>
                    <a:pt x="177035" y="251298"/>
                  </a:lnTo>
                  <a:lnTo>
                    <a:pt x="186910" y="252584"/>
                  </a:lnTo>
                  <a:lnTo>
                    <a:pt x="196450" y="253213"/>
                  </a:lnTo>
                  <a:lnTo>
                    <a:pt x="206492" y="253233"/>
                  </a:lnTo>
                  <a:lnTo>
                    <a:pt x="21864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937658" y="631709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104145" y="67"/>
                  </a:lnTo>
                  <a:lnTo>
                    <a:pt x="93656" y="708"/>
                  </a:lnTo>
                  <a:lnTo>
                    <a:pt x="83350" y="2000"/>
                  </a:lnTo>
                  <a:lnTo>
                    <a:pt x="72876" y="3687"/>
                  </a:lnTo>
                  <a:lnTo>
                    <a:pt x="61884" y="5355"/>
                  </a:lnTo>
                  <a:lnTo>
                    <a:pt x="50260" y="6768"/>
                  </a:lnTo>
                  <a:lnTo>
                    <a:pt x="38652" y="7869"/>
                  </a:lnTo>
                  <a:lnTo>
                    <a:pt x="27232" y="8800"/>
                  </a:lnTo>
                  <a:lnTo>
                    <a:pt x="14995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27129" y="705409"/>
              <a:ext cx="157929" cy="15142"/>
            </a:xfrm>
            <a:custGeom>
              <a:avLst/>
              <a:gdLst/>
              <a:ahLst/>
              <a:cxnLst/>
              <a:rect l="0" t="0" r="0" b="0"/>
              <a:pathLst>
                <a:path w="157929" h="15142">
                  <a:moveTo>
                    <a:pt x="157928" y="10528"/>
                  </a:moveTo>
                  <a:lnTo>
                    <a:pt x="148992" y="13328"/>
                  </a:lnTo>
                  <a:lnTo>
                    <a:pt x="139365" y="14830"/>
                  </a:lnTo>
                  <a:lnTo>
                    <a:pt x="128078" y="15141"/>
                  </a:lnTo>
                  <a:lnTo>
                    <a:pt x="115411" y="14635"/>
                  </a:lnTo>
                  <a:lnTo>
                    <a:pt x="101931" y="13815"/>
                  </a:lnTo>
                  <a:lnTo>
                    <a:pt x="88063" y="12995"/>
                  </a:lnTo>
                  <a:lnTo>
                    <a:pt x="74201" y="12138"/>
                  </a:lnTo>
                  <a:lnTo>
                    <a:pt x="60757" y="10963"/>
                  </a:lnTo>
                  <a:lnTo>
                    <a:pt x="47923" y="9329"/>
                  </a:lnTo>
                  <a:lnTo>
                    <a:pt x="36134" y="7392"/>
                  </a:lnTo>
                  <a:lnTo>
                    <a:pt x="25011" y="5343"/>
                  </a:lnTo>
                  <a:lnTo>
                    <a:pt x="13580" y="300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611482" y="442196"/>
              <a:ext cx="21057" cy="568540"/>
            </a:xfrm>
            <a:custGeom>
              <a:avLst/>
              <a:gdLst/>
              <a:ahLst/>
              <a:cxnLst/>
              <a:rect l="0" t="0" r="0" b="0"/>
              <a:pathLst>
                <a:path w="21057" h="568540">
                  <a:moveTo>
                    <a:pt x="21056" y="0"/>
                  </a:moveTo>
                  <a:lnTo>
                    <a:pt x="18190" y="11803"/>
                  </a:lnTo>
                  <a:lnTo>
                    <a:pt x="16048" y="23572"/>
                  </a:lnTo>
                  <a:lnTo>
                    <a:pt x="14445" y="36467"/>
                  </a:lnTo>
                  <a:lnTo>
                    <a:pt x="13264" y="50487"/>
                  </a:lnTo>
                  <a:lnTo>
                    <a:pt x="12415" y="65464"/>
                  </a:lnTo>
                  <a:lnTo>
                    <a:pt x="11823" y="81186"/>
                  </a:lnTo>
                  <a:lnTo>
                    <a:pt x="11581" y="97462"/>
                  </a:lnTo>
                  <a:lnTo>
                    <a:pt x="11945" y="114134"/>
                  </a:lnTo>
                  <a:lnTo>
                    <a:pt x="13001" y="131080"/>
                  </a:lnTo>
                  <a:lnTo>
                    <a:pt x="14523" y="148050"/>
                  </a:lnTo>
                  <a:lnTo>
                    <a:pt x="16083" y="164677"/>
                  </a:lnTo>
                  <a:lnTo>
                    <a:pt x="17426" y="180796"/>
                  </a:lnTo>
                  <a:lnTo>
                    <a:pt x="18479" y="196741"/>
                  </a:lnTo>
                  <a:lnTo>
                    <a:pt x="19260" y="213206"/>
                  </a:lnTo>
                  <a:lnTo>
                    <a:pt x="19821" y="230540"/>
                  </a:lnTo>
                  <a:lnTo>
                    <a:pt x="20213" y="248437"/>
                  </a:lnTo>
                  <a:lnTo>
                    <a:pt x="20485" y="266152"/>
                  </a:lnTo>
                  <a:lnTo>
                    <a:pt x="20671" y="283264"/>
                  </a:lnTo>
                  <a:lnTo>
                    <a:pt x="20798" y="300008"/>
                  </a:lnTo>
                  <a:lnTo>
                    <a:pt x="20883" y="317077"/>
                  </a:lnTo>
                  <a:lnTo>
                    <a:pt x="20940" y="334852"/>
                  </a:lnTo>
                  <a:lnTo>
                    <a:pt x="20979" y="353232"/>
                  </a:lnTo>
                  <a:lnTo>
                    <a:pt x="21005" y="371809"/>
                  </a:lnTo>
                  <a:lnTo>
                    <a:pt x="21017" y="390303"/>
                  </a:lnTo>
                  <a:lnTo>
                    <a:pt x="20856" y="408282"/>
                  </a:lnTo>
                  <a:lnTo>
                    <a:pt x="20216" y="425122"/>
                  </a:lnTo>
                  <a:lnTo>
                    <a:pt x="18972" y="440599"/>
                  </a:lnTo>
                  <a:lnTo>
                    <a:pt x="17323" y="455144"/>
                  </a:lnTo>
                  <a:lnTo>
                    <a:pt x="15677" y="469606"/>
                  </a:lnTo>
                  <a:lnTo>
                    <a:pt x="14270" y="484478"/>
                  </a:lnTo>
                  <a:lnTo>
                    <a:pt x="12974" y="499534"/>
                  </a:lnTo>
                  <a:lnTo>
                    <a:pt x="11146" y="515683"/>
                  </a:lnTo>
                  <a:lnTo>
                    <a:pt x="7510" y="536588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843109" y="109002"/>
            <a:ext cx="2105137" cy="1004688"/>
            <a:chOff x="4843109" y="109002"/>
            <a:chExt cx="2105137" cy="1004688"/>
          </a:xfrm>
        </p:grpSpPr>
        <p:sp>
          <p:nvSpPr>
            <p:cNvPr id="48" name="Freeform 47"/>
            <p:cNvSpPr/>
            <p:nvPr/>
          </p:nvSpPr>
          <p:spPr>
            <a:xfrm>
              <a:off x="4973737" y="273740"/>
              <a:ext cx="152747" cy="281787"/>
            </a:xfrm>
            <a:custGeom>
              <a:avLst/>
              <a:gdLst/>
              <a:ahLst/>
              <a:cxnLst/>
              <a:rect l="0" t="0" r="0" b="0"/>
              <a:pathLst>
                <a:path w="152747" h="281787">
                  <a:moveTo>
                    <a:pt x="122055" y="0"/>
                  </a:moveTo>
                  <a:lnTo>
                    <a:pt x="113321" y="3068"/>
                  </a:lnTo>
                  <a:lnTo>
                    <a:pt x="105614" y="7131"/>
                  </a:lnTo>
                  <a:lnTo>
                    <a:pt x="98217" y="12624"/>
                  </a:lnTo>
                  <a:lnTo>
                    <a:pt x="91129" y="19383"/>
                  </a:lnTo>
                  <a:lnTo>
                    <a:pt x="84599" y="27181"/>
                  </a:lnTo>
                  <a:lnTo>
                    <a:pt x="78722" y="35778"/>
                  </a:lnTo>
                  <a:lnTo>
                    <a:pt x="73284" y="44964"/>
                  </a:lnTo>
                  <a:lnTo>
                    <a:pt x="67866" y="54569"/>
                  </a:lnTo>
                  <a:lnTo>
                    <a:pt x="62221" y="64469"/>
                  </a:lnTo>
                  <a:lnTo>
                    <a:pt x="56447" y="74571"/>
                  </a:lnTo>
                  <a:lnTo>
                    <a:pt x="50870" y="84812"/>
                  </a:lnTo>
                  <a:lnTo>
                    <a:pt x="45673" y="95148"/>
                  </a:lnTo>
                  <a:lnTo>
                    <a:pt x="40878" y="105547"/>
                  </a:lnTo>
                  <a:lnTo>
                    <a:pt x="36431" y="115989"/>
                  </a:lnTo>
                  <a:lnTo>
                    <a:pt x="32256" y="126459"/>
                  </a:lnTo>
                  <a:lnTo>
                    <a:pt x="28284" y="136949"/>
                  </a:lnTo>
                  <a:lnTo>
                    <a:pt x="24455" y="147451"/>
                  </a:lnTo>
                  <a:lnTo>
                    <a:pt x="20728" y="157963"/>
                  </a:lnTo>
                  <a:lnTo>
                    <a:pt x="17072" y="168480"/>
                  </a:lnTo>
                  <a:lnTo>
                    <a:pt x="13463" y="179000"/>
                  </a:lnTo>
                  <a:lnTo>
                    <a:pt x="9891" y="189528"/>
                  </a:lnTo>
                  <a:lnTo>
                    <a:pt x="6510" y="200226"/>
                  </a:lnTo>
                  <a:lnTo>
                    <a:pt x="3619" y="211401"/>
                  </a:lnTo>
                  <a:lnTo>
                    <a:pt x="1351" y="223172"/>
                  </a:lnTo>
                  <a:lnTo>
                    <a:pt x="0" y="235179"/>
                  </a:lnTo>
                  <a:lnTo>
                    <a:pt x="74" y="246707"/>
                  </a:lnTo>
                  <a:lnTo>
                    <a:pt x="1731" y="257371"/>
                  </a:lnTo>
                  <a:lnTo>
                    <a:pt x="5132" y="266648"/>
                  </a:lnTo>
                  <a:lnTo>
                    <a:pt x="10614" y="273742"/>
                  </a:lnTo>
                  <a:lnTo>
                    <a:pt x="18151" y="278433"/>
                  </a:lnTo>
                  <a:lnTo>
                    <a:pt x="27278" y="280972"/>
                  </a:lnTo>
                  <a:lnTo>
                    <a:pt x="37305" y="281786"/>
                  </a:lnTo>
                  <a:lnTo>
                    <a:pt x="47748" y="281299"/>
                  </a:lnTo>
                  <a:lnTo>
                    <a:pt x="58349" y="279706"/>
                  </a:lnTo>
                  <a:lnTo>
                    <a:pt x="68991" y="276976"/>
                  </a:lnTo>
                  <a:lnTo>
                    <a:pt x="79624" y="273183"/>
                  </a:lnTo>
                  <a:lnTo>
                    <a:pt x="90069" y="268502"/>
                  </a:lnTo>
                  <a:lnTo>
                    <a:pt x="100016" y="263137"/>
                  </a:lnTo>
                  <a:lnTo>
                    <a:pt x="109335" y="257263"/>
                  </a:lnTo>
                  <a:lnTo>
                    <a:pt x="117899" y="250861"/>
                  </a:lnTo>
                  <a:lnTo>
                    <a:pt x="125507" y="243731"/>
                  </a:lnTo>
                  <a:lnTo>
                    <a:pt x="132143" y="235823"/>
                  </a:lnTo>
                  <a:lnTo>
                    <a:pt x="137938" y="227224"/>
                  </a:lnTo>
                  <a:lnTo>
                    <a:pt x="143073" y="218073"/>
                  </a:lnTo>
                  <a:lnTo>
                    <a:pt x="147699" y="208518"/>
                  </a:lnTo>
                  <a:lnTo>
                    <a:pt x="151297" y="199001"/>
                  </a:lnTo>
                  <a:lnTo>
                    <a:pt x="152746" y="190223"/>
                  </a:lnTo>
                  <a:lnTo>
                    <a:pt x="151604" y="182524"/>
                  </a:lnTo>
                  <a:lnTo>
                    <a:pt x="148055" y="176373"/>
                  </a:lnTo>
                  <a:lnTo>
                    <a:pt x="142542" y="172523"/>
                  </a:lnTo>
                  <a:lnTo>
                    <a:pt x="135538" y="171160"/>
                  </a:lnTo>
                  <a:lnTo>
                    <a:pt x="127448" y="172008"/>
                  </a:lnTo>
                  <a:lnTo>
                    <a:pt x="118589" y="174620"/>
                  </a:lnTo>
                  <a:lnTo>
                    <a:pt x="109195" y="178552"/>
                  </a:lnTo>
                  <a:lnTo>
                    <a:pt x="99433" y="183271"/>
                  </a:lnTo>
                  <a:lnTo>
                    <a:pt x="89421" y="188188"/>
                  </a:lnTo>
                  <a:lnTo>
                    <a:pt x="79245" y="192976"/>
                  </a:lnTo>
                  <a:lnTo>
                    <a:pt x="69122" y="197849"/>
                  </a:lnTo>
                  <a:lnTo>
                    <a:pt x="59397" y="203420"/>
                  </a:lnTo>
                  <a:lnTo>
                    <a:pt x="50230" y="209980"/>
                  </a:lnTo>
                  <a:lnTo>
                    <a:pt x="41713" y="217243"/>
                  </a:lnTo>
                  <a:lnTo>
                    <a:pt x="33018" y="225336"/>
                  </a:lnTo>
                  <a:lnTo>
                    <a:pt x="22264" y="236091"/>
                  </a:lnTo>
                  <a:lnTo>
                    <a:pt x="6242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843109" y="611056"/>
              <a:ext cx="379026" cy="20654"/>
            </a:xfrm>
            <a:custGeom>
              <a:avLst/>
              <a:gdLst/>
              <a:ahLst/>
              <a:cxnLst/>
              <a:rect l="0" t="0" r="0" b="0"/>
              <a:pathLst>
                <a:path w="379026" h="20654">
                  <a:moveTo>
                    <a:pt x="379025" y="20653"/>
                  </a:moveTo>
                  <a:lnTo>
                    <a:pt x="370157" y="17787"/>
                  </a:lnTo>
                  <a:lnTo>
                    <a:pt x="361170" y="15645"/>
                  </a:lnTo>
                  <a:lnTo>
                    <a:pt x="351170" y="14042"/>
                  </a:lnTo>
                  <a:lnTo>
                    <a:pt x="340017" y="12861"/>
                  </a:lnTo>
                  <a:lnTo>
                    <a:pt x="327557" y="12012"/>
                  </a:lnTo>
                  <a:lnTo>
                    <a:pt x="313850" y="11415"/>
                  </a:lnTo>
                  <a:lnTo>
                    <a:pt x="299260" y="11001"/>
                  </a:lnTo>
                  <a:lnTo>
                    <a:pt x="284331" y="10716"/>
                  </a:lnTo>
                  <a:lnTo>
                    <a:pt x="269411" y="10518"/>
                  </a:lnTo>
                  <a:lnTo>
                    <a:pt x="254803" y="10215"/>
                  </a:lnTo>
                  <a:lnTo>
                    <a:pt x="240841" y="9478"/>
                  </a:lnTo>
                  <a:lnTo>
                    <a:pt x="227633" y="8170"/>
                  </a:lnTo>
                  <a:lnTo>
                    <a:pt x="214949" y="6478"/>
                  </a:lnTo>
                  <a:lnTo>
                    <a:pt x="202350" y="4803"/>
                  </a:lnTo>
                  <a:lnTo>
                    <a:pt x="189572" y="3383"/>
                  </a:lnTo>
                  <a:lnTo>
                    <a:pt x="176529" y="2278"/>
                  </a:lnTo>
                  <a:lnTo>
                    <a:pt x="163232" y="1462"/>
                  </a:lnTo>
                  <a:lnTo>
                    <a:pt x="149727" y="879"/>
                  </a:lnTo>
                  <a:lnTo>
                    <a:pt x="136064" y="470"/>
                  </a:lnTo>
                  <a:lnTo>
                    <a:pt x="122286" y="188"/>
                  </a:lnTo>
                  <a:lnTo>
                    <a:pt x="108425" y="0"/>
                  </a:lnTo>
                  <a:lnTo>
                    <a:pt x="94508" y="42"/>
                  </a:lnTo>
                  <a:lnTo>
                    <a:pt x="80552" y="602"/>
                  </a:lnTo>
                  <a:lnTo>
                    <a:pt x="66582" y="1791"/>
                  </a:lnTo>
                  <a:lnTo>
                    <a:pt x="53022" y="3413"/>
                  </a:lnTo>
                  <a:lnTo>
                    <a:pt x="39250" y="5208"/>
                  </a:lnTo>
                  <a:lnTo>
                    <a:pt x="22937" y="7337"/>
                  </a:lnTo>
                  <a:lnTo>
                    <a:pt x="0" y="10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937865" y="736994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8"/>
                  </a:lnTo>
                  <a:lnTo>
                    <a:pt x="0" y="107933"/>
                  </a:lnTo>
                  <a:lnTo>
                    <a:pt x="0" y="122228"/>
                  </a:lnTo>
                  <a:lnTo>
                    <a:pt x="0" y="136453"/>
                  </a:lnTo>
                  <a:lnTo>
                    <a:pt x="0" y="150622"/>
                  </a:lnTo>
                  <a:lnTo>
                    <a:pt x="0" y="164738"/>
                  </a:lnTo>
                  <a:lnTo>
                    <a:pt x="0" y="178399"/>
                  </a:lnTo>
                  <a:lnTo>
                    <a:pt x="0" y="192250"/>
                  </a:lnTo>
                  <a:lnTo>
                    <a:pt x="0" y="20862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050743" y="758051"/>
              <a:ext cx="255620" cy="250891"/>
            </a:xfrm>
            <a:custGeom>
              <a:avLst/>
              <a:gdLst/>
              <a:ahLst/>
              <a:cxnLst/>
              <a:rect l="0" t="0" r="0" b="0"/>
              <a:pathLst>
                <a:path w="255620" h="250891">
                  <a:moveTo>
                    <a:pt x="55578" y="0"/>
                  </a:moveTo>
                  <a:lnTo>
                    <a:pt x="52644" y="8802"/>
                  </a:lnTo>
                  <a:lnTo>
                    <a:pt x="49862" y="17148"/>
                  </a:lnTo>
                  <a:lnTo>
                    <a:pt x="46958" y="25843"/>
                  </a:lnTo>
                  <a:lnTo>
                    <a:pt x="43745" y="34791"/>
                  </a:lnTo>
                  <a:lnTo>
                    <a:pt x="39932" y="43637"/>
                  </a:lnTo>
                  <a:lnTo>
                    <a:pt x="35414" y="52176"/>
                  </a:lnTo>
                  <a:lnTo>
                    <a:pt x="30251" y="60364"/>
                  </a:lnTo>
                  <a:lnTo>
                    <a:pt x="24563" y="68242"/>
                  </a:lnTo>
                  <a:lnTo>
                    <a:pt x="18475" y="75827"/>
                  </a:lnTo>
                  <a:lnTo>
                    <a:pt x="12032" y="81577"/>
                  </a:lnTo>
                  <a:lnTo>
                    <a:pt x="5981" y="83129"/>
                  </a:lnTo>
                  <a:lnTo>
                    <a:pt x="1786" y="80594"/>
                  </a:lnTo>
                  <a:lnTo>
                    <a:pt x="0" y="75152"/>
                  </a:lnTo>
                  <a:lnTo>
                    <a:pt x="475" y="67849"/>
                  </a:lnTo>
                  <a:lnTo>
                    <a:pt x="2794" y="59545"/>
                  </a:lnTo>
                  <a:lnTo>
                    <a:pt x="6513" y="50982"/>
                  </a:lnTo>
                  <a:lnTo>
                    <a:pt x="11254" y="42561"/>
                  </a:lnTo>
                  <a:lnTo>
                    <a:pt x="16884" y="34414"/>
                  </a:lnTo>
                  <a:lnTo>
                    <a:pt x="23489" y="26547"/>
                  </a:lnTo>
                  <a:lnTo>
                    <a:pt x="31044" y="18928"/>
                  </a:lnTo>
                  <a:lnTo>
                    <a:pt x="39405" y="11995"/>
                  </a:lnTo>
                  <a:lnTo>
                    <a:pt x="48396" y="6621"/>
                  </a:lnTo>
                  <a:lnTo>
                    <a:pt x="57850" y="3160"/>
                  </a:lnTo>
                  <a:lnTo>
                    <a:pt x="67469" y="1651"/>
                  </a:lnTo>
                  <a:lnTo>
                    <a:pt x="76847" y="2075"/>
                  </a:lnTo>
                  <a:lnTo>
                    <a:pt x="85776" y="4218"/>
                  </a:lnTo>
                  <a:lnTo>
                    <a:pt x="94077" y="7909"/>
                  </a:lnTo>
                  <a:lnTo>
                    <a:pt x="101507" y="13120"/>
                  </a:lnTo>
                  <a:lnTo>
                    <a:pt x="108027" y="19689"/>
                  </a:lnTo>
                  <a:lnTo>
                    <a:pt x="113915" y="27198"/>
                  </a:lnTo>
                  <a:lnTo>
                    <a:pt x="119645" y="35075"/>
                  </a:lnTo>
                  <a:lnTo>
                    <a:pt x="125496" y="42972"/>
                  </a:lnTo>
                  <a:lnTo>
                    <a:pt x="131242" y="51070"/>
                  </a:lnTo>
                  <a:lnTo>
                    <a:pt x="136268" y="59952"/>
                  </a:lnTo>
                  <a:lnTo>
                    <a:pt x="140277" y="69893"/>
                  </a:lnTo>
                  <a:lnTo>
                    <a:pt x="143290" y="80860"/>
                  </a:lnTo>
                  <a:lnTo>
                    <a:pt x="145471" y="92679"/>
                  </a:lnTo>
                  <a:lnTo>
                    <a:pt x="147004" y="105153"/>
                  </a:lnTo>
                  <a:lnTo>
                    <a:pt x="147900" y="118106"/>
                  </a:lnTo>
                  <a:lnTo>
                    <a:pt x="147984" y="131400"/>
                  </a:lnTo>
                  <a:lnTo>
                    <a:pt x="147229" y="144927"/>
                  </a:lnTo>
                  <a:lnTo>
                    <a:pt x="145740" y="158450"/>
                  </a:lnTo>
                  <a:lnTo>
                    <a:pt x="143672" y="171609"/>
                  </a:lnTo>
                  <a:lnTo>
                    <a:pt x="141159" y="184234"/>
                  </a:lnTo>
                  <a:lnTo>
                    <a:pt x="137998" y="196170"/>
                  </a:lnTo>
                  <a:lnTo>
                    <a:pt x="133665" y="207193"/>
                  </a:lnTo>
                  <a:lnTo>
                    <a:pt x="127970" y="217271"/>
                  </a:lnTo>
                  <a:lnTo>
                    <a:pt x="121027" y="226361"/>
                  </a:lnTo>
                  <a:lnTo>
                    <a:pt x="113070" y="234329"/>
                  </a:lnTo>
                  <a:lnTo>
                    <a:pt x="104347" y="241196"/>
                  </a:lnTo>
                  <a:lnTo>
                    <a:pt x="95066" y="246639"/>
                  </a:lnTo>
                  <a:lnTo>
                    <a:pt x="85391" y="249941"/>
                  </a:lnTo>
                  <a:lnTo>
                    <a:pt x="75457" y="250890"/>
                  </a:lnTo>
                  <a:lnTo>
                    <a:pt x="65839" y="249409"/>
                  </a:lnTo>
                  <a:lnTo>
                    <a:pt x="57520" y="245299"/>
                  </a:lnTo>
                  <a:lnTo>
                    <a:pt x="50933" y="238722"/>
                  </a:lnTo>
                  <a:lnTo>
                    <a:pt x="46173" y="230257"/>
                  </a:lnTo>
                  <a:lnTo>
                    <a:pt x="43261" y="220683"/>
                  </a:lnTo>
                  <a:lnTo>
                    <a:pt x="42017" y="210557"/>
                  </a:lnTo>
                  <a:lnTo>
                    <a:pt x="42449" y="200509"/>
                  </a:lnTo>
                  <a:lnTo>
                    <a:pt x="44851" y="191303"/>
                  </a:lnTo>
                  <a:lnTo>
                    <a:pt x="49203" y="183276"/>
                  </a:lnTo>
                  <a:lnTo>
                    <a:pt x="55224" y="176718"/>
                  </a:lnTo>
                  <a:lnTo>
                    <a:pt x="62552" y="172054"/>
                  </a:lnTo>
                  <a:lnTo>
                    <a:pt x="70850" y="169323"/>
                  </a:lnTo>
                  <a:lnTo>
                    <a:pt x="79844" y="168267"/>
                  </a:lnTo>
                  <a:lnTo>
                    <a:pt x="89326" y="168529"/>
                  </a:lnTo>
                  <a:lnTo>
                    <a:pt x="99140" y="169778"/>
                  </a:lnTo>
                  <a:lnTo>
                    <a:pt x="109017" y="171899"/>
                  </a:lnTo>
                  <a:lnTo>
                    <a:pt x="118575" y="174993"/>
                  </a:lnTo>
                  <a:lnTo>
                    <a:pt x="127639" y="179029"/>
                  </a:lnTo>
                  <a:lnTo>
                    <a:pt x="136370" y="183704"/>
                  </a:lnTo>
                  <a:lnTo>
                    <a:pt x="145154" y="188534"/>
                  </a:lnTo>
                  <a:lnTo>
                    <a:pt x="154215" y="193226"/>
                  </a:lnTo>
                  <a:lnTo>
                    <a:pt x="163607" y="197681"/>
                  </a:lnTo>
                  <a:lnTo>
                    <a:pt x="173298" y="201900"/>
                  </a:lnTo>
                  <a:lnTo>
                    <a:pt x="183230" y="205917"/>
                  </a:lnTo>
                  <a:lnTo>
                    <a:pt x="193464" y="209627"/>
                  </a:lnTo>
                  <a:lnTo>
                    <a:pt x="205509" y="213142"/>
                  </a:lnTo>
                  <a:lnTo>
                    <a:pt x="223776" y="216771"/>
                  </a:lnTo>
                  <a:lnTo>
                    <a:pt x="255619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580103" y="63170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20341" y="5734"/>
                  </a:lnTo>
                  <a:lnTo>
                    <a:pt x="113496" y="10018"/>
                  </a:lnTo>
                  <a:lnTo>
                    <a:pt x="105104" y="13224"/>
                  </a:lnTo>
                  <a:lnTo>
                    <a:pt x="95304" y="15585"/>
                  </a:lnTo>
                  <a:lnTo>
                    <a:pt x="84341" y="17282"/>
                  </a:lnTo>
                  <a:lnTo>
                    <a:pt x="72489" y="18477"/>
                  </a:lnTo>
                  <a:lnTo>
                    <a:pt x="60208" y="19307"/>
                  </a:lnTo>
                  <a:lnTo>
                    <a:pt x="46713" y="19967"/>
                  </a:lnTo>
                  <a:lnTo>
                    <a:pt x="28589" y="2051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569575" y="715937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37" y="0"/>
                  </a:lnTo>
                  <a:lnTo>
                    <a:pt x="100776" y="0"/>
                  </a:lnTo>
                  <a:lnTo>
                    <a:pt x="88115" y="0"/>
                  </a:lnTo>
                  <a:lnTo>
                    <a:pt x="75068" y="0"/>
                  </a:lnTo>
                  <a:lnTo>
                    <a:pt x="61956" y="0"/>
                  </a:lnTo>
                  <a:lnTo>
                    <a:pt x="47803" y="0"/>
                  </a:lnTo>
                  <a:lnTo>
                    <a:pt x="2912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148642" y="347440"/>
              <a:ext cx="31587" cy="558011"/>
            </a:xfrm>
            <a:custGeom>
              <a:avLst/>
              <a:gdLst/>
              <a:ahLst/>
              <a:cxnLst/>
              <a:rect l="0" t="0" r="0" b="0"/>
              <a:pathLst>
                <a:path w="31587" h="558011">
                  <a:moveTo>
                    <a:pt x="0" y="0"/>
                  </a:moveTo>
                  <a:lnTo>
                    <a:pt x="2934" y="8935"/>
                  </a:lnTo>
                  <a:lnTo>
                    <a:pt x="5716" y="18562"/>
                  </a:lnTo>
                  <a:lnTo>
                    <a:pt x="8616" y="29859"/>
                  </a:lnTo>
                  <a:lnTo>
                    <a:pt x="11656" y="42872"/>
                  </a:lnTo>
                  <a:lnTo>
                    <a:pt x="14821" y="57648"/>
                  </a:lnTo>
                  <a:lnTo>
                    <a:pt x="18081" y="74027"/>
                  </a:lnTo>
                  <a:lnTo>
                    <a:pt x="21246" y="91713"/>
                  </a:lnTo>
                  <a:lnTo>
                    <a:pt x="23988" y="110398"/>
                  </a:lnTo>
                  <a:lnTo>
                    <a:pt x="26164" y="129802"/>
                  </a:lnTo>
                  <a:lnTo>
                    <a:pt x="27794" y="149387"/>
                  </a:lnTo>
                  <a:lnTo>
                    <a:pt x="28970" y="168381"/>
                  </a:lnTo>
                  <a:lnTo>
                    <a:pt x="29798" y="186413"/>
                  </a:lnTo>
                  <a:lnTo>
                    <a:pt x="30373" y="203470"/>
                  </a:lnTo>
                  <a:lnTo>
                    <a:pt x="30767" y="219699"/>
                  </a:lnTo>
                  <a:lnTo>
                    <a:pt x="31035" y="235287"/>
                  </a:lnTo>
                  <a:lnTo>
                    <a:pt x="31216" y="250402"/>
                  </a:lnTo>
                  <a:lnTo>
                    <a:pt x="31338" y="265180"/>
                  </a:lnTo>
                  <a:lnTo>
                    <a:pt x="31420" y="279721"/>
                  </a:lnTo>
                  <a:lnTo>
                    <a:pt x="31475" y="294100"/>
                  </a:lnTo>
                  <a:lnTo>
                    <a:pt x="31512" y="308368"/>
                  </a:lnTo>
                  <a:lnTo>
                    <a:pt x="31536" y="322575"/>
                  </a:lnTo>
                  <a:lnTo>
                    <a:pt x="31553" y="337235"/>
                  </a:lnTo>
                  <a:lnTo>
                    <a:pt x="31564" y="353287"/>
                  </a:lnTo>
                  <a:lnTo>
                    <a:pt x="31571" y="371118"/>
                  </a:lnTo>
                  <a:lnTo>
                    <a:pt x="31577" y="390145"/>
                  </a:lnTo>
                  <a:lnTo>
                    <a:pt x="31580" y="409148"/>
                  </a:lnTo>
                  <a:lnTo>
                    <a:pt x="31582" y="427417"/>
                  </a:lnTo>
                  <a:lnTo>
                    <a:pt x="31583" y="445089"/>
                  </a:lnTo>
                  <a:lnTo>
                    <a:pt x="31584" y="462853"/>
                  </a:lnTo>
                  <a:lnTo>
                    <a:pt x="31585" y="481109"/>
                  </a:lnTo>
                  <a:lnTo>
                    <a:pt x="31585" y="499047"/>
                  </a:lnTo>
                  <a:lnTo>
                    <a:pt x="31585" y="516574"/>
                  </a:lnTo>
                  <a:lnTo>
                    <a:pt x="31586" y="535238"/>
                  </a:lnTo>
                  <a:lnTo>
                    <a:pt x="31586" y="55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64497" y="210569"/>
              <a:ext cx="42115" cy="221100"/>
            </a:xfrm>
            <a:custGeom>
              <a:avLst/>
              <a:gdLst/>
              <a:ahLst/>
              <a:cxnLst/>
              <a:rect l="0" t="0" r="0" b="0"/>
              <a:pathLst>
                <a:path w="42115" h="221100">
                  <a:moveTo>
                    <a:pt x="42114" y="0"/>
                  </a:moveTo>
                  <a:lnTo>
                    <a:pt x="39247" y="8869"/>
                  </a:lnTo>
                  <a:lnTo>
                    <a:pt x="37105" y="17856"/>
                  </a:lnTo>
                  <a:lnTo>
                    <a:pt x="35498" y="27851"/>
                  </a:lnTo>
                  <a:lnTo>
                    <a:pt x="34144" y="38832"/>
                  </a:lnTo>
                  <a:lnTo>
                    <a:pt x="32647" y="50643"/>
                  </a:lnTo>
                  <a:lnTo>
                    <a:pt x="30796" y="63102"/>
                  </a:lnTo>
                  <a:lnTo>
                    <a:pt x="28557" y="76039"/>
                  </a:lnTo>
                  <a:lnTo>
                    <a:pt x="25976" y="89320"/>
                  </a:lnTo>
                  <a:lnTo>
                    <a:pt x="23132" y="102842"/>
                  </a:lnTo>
                  <a:lnTo>
                    <a:pt x="20255" y="116530"/>
                  </a:lnTo>
                  <a:lnTo>
                    <a:pt x="17710" y="130332"/>
                  </a:lnTo>
                  <a:lnTo>
                    <a:pt x="15665" y="144202"/>
                  </a:lnTo>
                  <a:lnTo>
                    <a:pt x="13923" y="157895"/>
                  </a:lnTo>
                  <a:lnTo>
                    <a:pt x="11739" y="172514"/>
                  </a:lnTo>
                  <a:lnTo>
                    <a:pt x="7804" y="191581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359212" y="484310"/>
              <a:ext cx="231628" cy="84229"/>
            </a:xfrm>
            <a:custGeom>
              <a:avLst/>
              <a:gdLst/>
              <a:ahLst/>
              <a:cxnLst/>
              <a:rect l="0" t="0" r="0" b="0"/>
              <a:pathLst>
                <a:path w="231628" h="84229">
                  <a:moveTo>
                    <a:pt x="231627" y="0"/>
                  </a:moveTo>
                  <a:lnTo>
                    <a:pt x="225626" y="5801"/>
                  </a:lnTo>
                  <a:lnTo>
                    <a:pt x="218781" y="10725"/>
                  </a:lnTo>
                  <a:lnTo>
                    <a:pt x="210388" y="15228"/>
                  </a:lnTo>
                  <a:lnTo>
                    <a:pt x="200589" y="19449"/>
                  </a:lnTo>
                  <a:lnTo>
                    <a:pt x="189627" y="23462"/>
                  </a:lnTo>
                  <a:lnTo>
                    <a:pt x="177770" y="27324"/>
                  </a:lnTo>
                  <a:lnTo>
                    <a:pt x="165419" y="31076"/>
                  </a:lnTo>
                  <a:lnTo>
                    <a:pt x="153071" y="34752"/>
                  </a:lnTo>
                  <a:lnTo>
                    <a:pt x="140995" y="38374"/>
                  </a:lnTo>
                  <a:lnTo>
                    <a:pt x="129264" y="41959"/>
                  </a:lnTo>
                  <a:lnTo>
                    <a:pt x="117846" y="45520"/>
                  </a:lnTo>
                  <a:lnTo>
                    <a:pt x="106682" y="49064"/>
                  </a:lnTo>
                  <a:lnTo>
                    <a:pt x="95709" y="52596"/>
                  </a:lnTo>
                  <a:lnTo>
                    <a:pt x="84873" y="56121"/>
                  </a:lnTo>
                  <a:lnTo>
                    <a:pt x="74135" y="59641"/>
                  </a:lnTo>
                  <a:lnTo>
                    <a:pt x="63464" y="63158"/>
                  </a:lnTo>
                  <a:lnTo>
                    <a:pt x="52839" y="66672"/>
                  </a:lnTo>
                  <a:lnTo>
                    <a:pt x="42260" y="70180"/>
                  </a:lnTo>
                  <a:lnTo>
                    <a:pt x="32169" y="73531"/>
                  </a:lnTo>
                  <a:lnTo>
                    <a:pt x="22461" y="76757"/>
                  </a:lnTo>
                  <a:lnTo>
                    <a:pt x="12280" y="8014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401240" y="600124"/>
              <a:ext cx="273828" cy="325053"/>
            </a:xfrm>
            <a:custGeom>
              <a:avLst/>
              <a:gdLst/>
              <a:ahLst/>
              <a:cxnLst/>
              <a:rect l="0" t="0" r="0" b="0"/>
              <a:pathLst>
                <a:path w="273828" h="325053">
                  <a:moveTo>
                    <a:pt x="52729" y="0"/>
                  </a:moveTo>
                  <a:lnTo>
                    <a:pt x="49795" y="11735"/>
                  </a:lnTo>
                  <a:lnTo>
                    <a:pt x="47012" y="22864"/>
                  </a:lnTo>
                  <a:lnTo>
                    <a:pt x="44113" y="34458"/>
                  </a:lnTo>
                  <a:lnTo>
                    <a:pt x="41072" y="46446"/>
                  </a:lnTo>
                  <a:lnTo>
                    <a:pt x="37908" y="58458"/>
                  </a:lnTo>
                  <a:lnTo>
                    <a:pt x="34639" y="70238"/>
                  </a:lnTo>
                  <a:lnTo>
                    <a:pt x="31105" y="80894"/>
                  </a:lnTo>
                  <a:lnTo>
                    <a:pt x="26234" y="88655"/>
                  </a:lnTo>
                  <a:lnTo>
                    <a:pt x="20078" y="91580"/>
                  </a:lnTo>
                  <a:lnTo>
                    <a:pt x="15124" y="89349"/>
                  </a:lnTo>
                  <a:lnTo>
                    <a:pt x="12642" y="84254"/>
                  </a:lnTo>
                  <a:lnTo>
                    <a:pt x="12621" y="77865"/>
                  </a:lnTo>
                  <a:lnTo>
                    <a:pt x="14611" y="70942"/>
                  </a:lnTo>
                  <a:lnTo>
                    <a:pt x="18114" y="63828"/>
                  </a:lnTo>
                  <a:lnTo>
                    <a:pt x="22710" y="56666"/>
                  </a:lnTo>
                  <a:lnTo>
                    <a:pt x="28079" y="49527"/>
                  </a:lnTo>
                  <a:lnTo>
                    <a:pt x="34149" y="42918"/>
                  </a:lnTo>
                  <a:lnTo>
                    <a:pt x="41059" y="37762"/>
                  </a:lnTo>
                  <a:lnTo>
                    <a:pt x="48817" y="34449"/>
                  </a:lnTo>
                  <a:lnTo>
                    <a:pt x="57147" y="33037"/>
                  </a:lnTo>
                  <a:lnTo>
                    <a:pt x="65585" y="33528"/>
                  </a:lnTo>
                  <a:lnTo>
                    <a:pt x="73853" y="35710"/>
                  </a:lnTo>
                  <a:lnTo>
                    <a:pt x="81862" y="39258"/>
                  </a:lnTo>
                  <a:lnTo>
                    <a:pt x="89621" y="43840"/>
                  </a:lnTo>
                  <a:lnTo>
                    <a:pt x="97167" y="49182"/>
                  </a:lnTo>
                  <a:lnTo>
                    <a:pt x="104388" y="55393"/>
                  </a:lnTo>
                  <a:lnTo>
                    <a:pt x="111018" y="62924"/>
                  </a:lnTo>
                  <a:lnTo>
                    <a:pt x="116962" y="71915"/>
                  </a:lnTo>
                  <a:lnTo>
                    <a:pt x="122275" y="82055"/>
                  </a:lnTo>
                  <a:lnTo>
                    <a:pt x="127080" y="92779"/>
                  </a:lnTo>
                  <a:lnTo>
                    <a:pt x="131493" y="103701"/>
                  </a:lnTo>
                  <a:lnTo>
                    <a:pt x="135457" y="114796"/>
                  </a:lnTo>
                  <a:lnTo>
                    <a:pt x="138749" y="126304"/>
                  </a:lnTo>
                  <a:lnTo>
                    <a:pt x="141297" y="138341"/>
                  </a:lnTo>
                  <a:lnTo>
                    <a:pt x="143178" y="150881"/>
                  </a:lnTo>
                  <a:lnTo>
                    <a:pt x="144524" y="163839"/>
                  </a:lnTo>
                  <a:lnTo>
                    <a:pt x="145461" y="177111"/>
                  </a:lnTo>
                  <a:lnTo>
                    <a:pt x="145940" y="190449"/>
                  </a:lnTo>
                  <a:lnTo>
                    <a:pt x="145737" y="203477"/>
                  </a:lnTo>
                  <a:lnTo>
                    <a:pt x="144782" y="216016"/>
                  </a:lnTo>
                  <a:lnTo>
                    <a:pt x="142987" y="228062"/>
                  </a:lnTo>
                  <a:lnTo>
                    <a:pt x="140180" y="239691"/>
                  </a:lnTo>
                  <a:lnTo>
                    <a:pt x="136362" y="250994"/>
                  </a:lnTo>
                  <a:lnTo>
                    <a:pt x="131680" y="261890"/>
                  </a:lnTo>
                  <a:lnTo>
                    <a:pt x="126322" y="272141"/>
                  </a:lnTo>
                  <a:lnTo>
                    <a:pt x="120454" y="281669"/>
                  </a:lnTo>
                  <a:lnTo>
                    <a:pt x="114059" y="290543"/>
                  </a:lnTo>
                  <a:lnTo>
                    <a:pt x="106934" y="298891"/>
                  </a:lnTo>
                  <a:lnTo>
                    <a:pt x="99029" y="306827"/>
                  </a:lnTo>
                  <a:lnTo>
                    <a:pt x="90433" y="313971"/>
                  </a:lnTo>
                  <a:lnTo>
                    <a:pt x="81284" y="319485"/>
                  </a:lnTo>
                  <a:lnTo>
                    <a:pt x="71721" y="323043"/>
                  </a:lnTo>
                  <a:lnTo>
                    <a:pt x="61859" y="324787"/>
                  </a:lnTo>
                  <a:lnTo>
                    <a:pt x="51786" y="325052"/>
                  </a:lnTo>
                  <a:lnTo>
                    <a:pt x="41576" y="324185"/>
                  </a:lnTo>
                  <a:lnTo>
                    <a:pt x="31601" y="322165"/>
                  </a:lnTo>
                  <a:lnTo>
                    <a:pt x="22510" y="318615"/>
                  </a:lnTo>
                  <a:lnTo>
                    <a:pt x="14591" y="313452"/>
                  </a:lnTo>
                  <a:lnTo>
                    <a:pt x="8122" y="306869"/>
                  </a:lnTo>
                  <a:lnTo>
                    <a:pt x="3526" y="299155"/>
                  </a:lnTo>
                  <a:lnTo>
                    <a:pt x="849" y="290594"/>
                  </a:lnTo>
                  <a:lnTo>
                    <a:pt x="0" y="281423"/>
                  </a:lnTo>
                  <a:lnTo>
                    <a:pt x="934" y="271822"/>
                  </a:lnTo>
                  <a:lnTo>
                    <a:pt x="3452" y="261931"/>
                  </a:lnTo>
                  <a:lnTo>
                    <a:pt x="7411" y="252173"/>
                  </a:lnTo>
                  <a:lnTo>
                    <a:pt x="12808" y="243227"/>
                  </a:lnTo>
                  <a:lnTo>
                    <a:pt x="19515" y="235402"/>
                  </a:lnTo>
                  <a:lnTo>
                    <a:pt x="27457" y="228826"/>
                  </a:lnTo>
                  <a:lnTo>
                    <a:pt x="36690" y="223625"/>
                  </a:lnTo>
                  <a:lnTo>
                    <a:pt x="47119" y="219723"/>
                  </a:lnTo>
                  <a:lnTo>
                    <a:pt x="58377" y="217068"/>
                  </a:lnTo>
                  <a:lnTo>
                    <a:pt x="69926" y="215719"/>
                  </a:lnTo>
                  <a:lnTo>
                    <a:pt x="81437" y="215590"/>
                  </a:lnTo>
                  <a:lnTo>
                    <a:pt x="92944" y="216636"/>
                  </a:lnTo>
                  <a:lnTo>
                    <a:pt x="104737" y="218933"/>
                  </a:lnTo>
                  <a:lnTo>
                    <a:pt x="116963" y="222398"/>
                  </a:lnTo>
                  <a:lnTo>
                    <a:pt x="129463" y="226673"/>
                  </a:lnTo>
                  <a:lnTo>
                    <a:pt x="141862" y="231227"/>
                  </a:lnTo>
                  <a:lnTo>
                    <a:pt x="153950" y="235722"/>
                  </a:lnTo>
                  <a:lnTo>
                    <a:pt x="165848" y="239703"/>
                  </a:lnTo>
                  <a:lnTo>
                    <a:pt x="177904" y="242538"/>
                  </a:lnTo>
                  <a:lnTo>
                    <a:pt x="190306" y="243995"/>
                  </a:lnTo>
                  <a:lnTo>
                    <a:pt x="202924" y="244176"/>
                  </a:lnTo>
                  <a:lnTo>
                    <a:pt x="215401" y="243316"/>
                  </a:lnTo>
                  <a:lnTo>
                    <a:pt x="227524" y="241672"/>
                  </a:lnTo>
                  <a:lnTo>
                    <a:pt x="238805" y="239613"/>
                  </a:lnTo>
                  <a:lnTo>
                    <a:pt x="249517" y="237411"/>
                  </a:lnTo>
                  <a:lnTo>
                    <a:pt x="260599" y="234877"/>
                  </a:lnTo>
                  <a:lnTo>
                    <a:pt x="273827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984018" y="109002"/>
              <a:ext cx="964228" cy="1004688"/>
            </a:xfrm>
            <a:custGeom>
              <a:avLst/>
              <a:gdLst/>
              <a:ahLst/>
              <a:cxnLst/>
              <a:rect l="0" t="0" r="0" b="0"/>
              <a:pathLst>
                <a:path w="964228" h="1004688">
                  <a:moveTo>
                    <a:pt x="375194" y="48925"/>
                  </a:moveTo>
                  <a:lnTo>
                    <a:pt x="366326" y="46058"/>
                  </a:lnTo>
                  <a:lnTo>
                    <a:pt x="357339" y="43916"/>
                  </a:lnTo>
                  <a:lnTo>
                    <a:pt x="347339" y="42313"/>
                  </a:lnTo>
                  <a:lnTo>
                    <a:pt x="336185" y="41133"/>
                  </a:lnTo>
                  <a:lnTo>
                    <a:pt x="323726" y="40284"/>
                  </a:lnTo>
                  <a:lnTo>
                    <a:pt x="310023" y="39696"/>
                  </a:lnTo>
                  <a:lnTo>
                    <a:pt x="295606" y="39627"/>
                  </a:lnTo>
                  <a:lnTo>
                    <a:pt x="281325" y="40639"/>
                  </a:lnTo>
                  <a:lnTo>
                    <a:pt x="267654" y="42953"/>
                  </a:lnTo>
                  <a:lnTo>
                    <a:pt x="254698" y="46473"/>
                  </a:lnTo>
                  <a:lnTo>
                    <a:pt x="242385" y="50978"/>
                  </a:lnTo>
                  <a:lnTo>
                    <a:pt x="230583" y="56230"/>
                  </a:lnTo>
                  <a:lnTo>
                    <a:pt x="219165" y="62027"/>
                  </a:lnTo>
                  <a:lnTo>
                    <a:pt x="208023" y="68210"/>
                  </a:lnTo>
                  <a:lnTo>
                    <a:pt x="197076" y="74665"/>
                  </a:lnTo>
                  <a:lnTo>
                    <a:pt x="186263" y="81472"/>
                  </a:lnTo>
                  <a:lnTo>
                    <a:pt x="175543" y="88880"/>
                  </a:lnTo>
                  <a:lnTo>
                    <a:pt x="164886" y="96983"/>
                  </a:lnTo>
                  <a:lnTo>
                    <a:pt x="154270" y="105884"/>
                  </a:lnTo>
                  <a:lnTo>
                    <a:pt x="143684" y="115770"/>
                  </a:lnTo>
                  <a:lnTo>
                    <a:pt x="133121" y="126651"/>
                  </a:lnTo>
                  <a:lnTo>
                    <a:pt x="122739" y="138552"/>
                  </a:lnTo>
                  <a:lnTo>
                    <a:pt x="112842" y="151597"/>
                  </a:lnTo>
                  <a:lnTo>
                    <a:pt x="103551" y="165739"/>
                  </a:lnTo>
                  <a:lnTo>
                    <a:pt x="94667" y="180642"/>
                  </a:lnTo>
                  <a:lnTo>
                    <a:pt x="85782" y="195791"/>
                  </a:lnTo>
                  <a:lnTo>
                    <a:pt x="76657" y="210867"/>
                  </a:lnTo>
                  <a:lnTo>
                    <a:pt x="67392" y="225752"/>
                  </a:lnTo>
                  <a:lnTo>
                    <a:pt x="58318" y="240433"/>
                  </a:lnTo>
                  <a:lnTo>
                    <a:pt x="49625" y="254942"/>
                  </a:lnTo>
                  <a:lnTo>
                    <a:pt x="41499" y="269484"/>
                  </a:lnTo>
                  <a:lnTo>
                    <a:pt x="34194" y="284400"/>
                  </a:lnTo>
                  <a:lnTo>
                    <a:pt x="27766" y="299854"/>
                  </a:lnTo>
                  <a:lnTo>
                    <a:pt x="22111" y="315998"/>
                  </a:lnTo>
                  <a:lnTo>
                    <a:pt x="17071" y="333053"/>
                  </a:lnTo>
                  <a:lnTo>
                    <a:pt x="12496" y="351050"/>
                  </a:lnTo>
                  <a:lnTo>
                    <a:pt x="8421" y="369864"/>
                  </a:lnTo>
                  <a:lnTo>
                    <a:pt x="5056" y="389326"/>
                  </a:lnTo>
                  <a:lnTo>
                    <a:pt x="2463" y="409255"/>
                  </a:lnTo>
                  <a:lnTo>
                    <a:pt x="720" y="429026"/>
                  </a:lnTo>
                  <a:lnTo>
                    <a:pt x="0" y="447614"/>
                  </a:lnTo>
                  <a:lnTo>
                    <a:pt x="291" y="464565"/>
                  </a:lnTo>
                  <a:lnTo>
                    <a:pt x="1283" y="480251"/>
                  </a:lnTo>
                  <a:lnTo>
                    <a:pt x="2479" y="495554"/>
                  </a:lnTo>
                  <a:lnTo>
                    <a:pt x="3580" y="511032"/>
                  </a:lnTo>
                  <a:lnTo>
                    <a:pt x="4639" y="526567"/>
                  </a:lnTo>
                  <a:lnTo>
                    <a:pt x="5955" y="541559"/>
                  </a:lnTo>
                  <a:lnTo>
                    <a:pt x="7693" y="555686"/>
                  </a:lnTo>
                  <a:lnTo>
                    <a:pt x="9861" y="568937"/>
                  </a:lnTo>
                  <a:lnTo>
                    <a:pt x="12395" y="581444"/>
                  </a:lnTo>
                  <a:lnTo>
                    <a:pt x="15214" y="593376"/>
                  </a:lnTo>
                  <a:lnTo>
                    <a:pt x="18243" y="605051"/>
                  </a:lnTo>
                  <a:lnTo>
                    <a:pt x="21423" y="616896"/>
                  </a:lnTo>
                  <a:lnTo>
                    <a:pt x="24708" y="629128"/>
                  </a:lnTo>
                  <a:lnTo>
                    <a:pt x="28065" y="641617"/>
                  </a:lnTo>
                  <a:lnTo>
                    <a:pt x="31472" y="654002"/>
                  </a:lnTo>
                  <a:lnTo>
                    <a:pt x="34917" y="666082"/>
                  </a:lnTo>
                  <a:lnTo>
                    <a:pt x="38553" y="678143"/>
                  </a:lnTo>
                  <a:lnTo>
                    <a:pt x="42680" y="690839"/>
                  </a:lnTo>
                  <a:lnTo>
                    <a:pt x="47422" y="704480"/>
                  </a:lnTo>
                  <a:lnTo>
                    <a:pt x="52743" y="718574"/>
                  </a:lnTo>
                  <a:lnTo>
                    <a:pt x="58540" y="732049"/>
                  </a:lnTo>
                  <a:lnTo>
                    <a:pt x="64704" y="744343"/>
                  </a:lnTo>
                  <a:lnTo>
                    <a:pt x="71300" y="755715"/>
                  </a:lnTo>
                  <a:lnTo>
                    <a:pt x="78560" y="766953"/>
                  </a:lnTo>
                  <a:lnTo>
                    <a:pt x="86550" y="778541"/>
                  </a:lnTo>
                  <a:lnTo>
                    <a:pt x="95035" y="790309"/>
                  </a:lnTo>
                  <a:lnTo>
                    <a:pt x="103576" y="801617"/>
                  </a:lnTo>
                  <a:lnTo>
                    <a:pt x="111917" y="812127"/>
                  </a:lnTo>
                  <a:lnTo>
                    <a:pt x="120145" y="822135"/>
                  </a:lnTo>
                  <a:lnTo>
                    <a:pt x="128582" y="832376"/>
                  </a:lnTo>
                  <a:lnTo>
                    <a:pt x="137402" y="843256"/>
                  </a:lnTo>
                  <a:lnTo>
                    <a:pt x="146462" y="854530"/>
                  </a:lnTo>
                  <a:lnTo>
                    <a:pt x="155397" y="865498"/>
                  </a:lnTo>
                  <a:lnTo>
                    <a:pt x="164011" y="875767"/>
                  </a:lnTo>
                  <a:lnTo>
                    <a:pt x="172594" y="885273"/>
                  </a:lnTo>
                  <a:lnTo>
                    <a:pt x="181802" y="894111"/>
                  </a:lnTo>
                  <a:lnTo>
                    <a:pt x="191953" y="902423"/>
                  </a:lnTo>
                  <a:lnTo>
                    <a:pt x="202720" y="910343"/>
                  </a:lnTo>
                  <a:lnTo>
                    <a:pt x="213340" y="917983"/>
                  </a:lnTo>
                  <a:lnTo>
                    <a:pt x="223387" y="925425"/>
                  </a:lnTo>
                  <a:lnTo>
                    <a:pt x="233252" y="932731"/>
                  </a:lnTo>
                  <a:lnTo>
                    <a:pt x="243926" y="939944"/>
                  </a:lnTo>
                  <a:lnTo>
                    <a:pt x="255925" y="947089"/>
                  </a:lnTo>
                  <a:lnTo>
                    <a:pt x="269274" y="954022"/>
                  </a:lnTo>
                  <a:lnTo>
                    <a:pt x="283771" y="960451"/>
                  </a:lnTo>
                  <a:lnTo>
                    <a:pt x="299159" y="966261"/>
                  </a:lnTo>
                  <a:lnTo>
                    <a:pt x="315206" y="971653"/>
                  </a:lnTo>
                  <a:lnTo>
                    <a:pt x="331722" y="977041"/>
                  </a:lnTo>
                  <a:lnTo>
                    <a:pt x="348567" y="982660"/>
                  </a:lnTo>
                  <a:lnTo>
                    <a:pt x="365638" y="988249"/>
                  </a:lnTo>
                  <a:lnTo>
                    <a:pt x="382865" y="993168"/>
                  </a:lnTo>
                  <a:lnTo>
                    <a:pt x="400197" y="997106"/>
                  </a:lnTo>
                  <a:lnTo>
                    <a:pt x="417600" y="1000071"/>
                  </a:lnTo>
                  <a:lnTo>
                    <a:pt x="435050" y="1002219"/>
                  </a:lnTo>
                  <a:lnTo>
                    <a:pt x="452529" y="1003732"/>
                  </a:lnTo>
                  <a:lnTo>
                    <a:pt x="469860" y="1004612"/>
                  </a:lnTo>
                  <a:lnTo>
                    <a:pt x="486730" y="1004687"/>
                  </a:lnTo>
                  <a:lnTo>
                    <a:pt x="503001" y="1003926"/>
                  </a:lnTo>
                  <a:lnTo>
                    <a:pt x="518537" y="1002433"/>
                  </a:lnTo>
                  <a:lnTo>
                    <a:pt x="533131" y="1000361"/>
                  </a:lnTo>
                  <a:lnTo>
                    <a:pt x="546772" y="997852"/>
                  </a:lnTo>
                  <a:lnTo>
                    <a:pt x="559918" y="994862"/>
                  </a:lnTo>
                  <a:lnTo>
                    <a:pt x="573359" y="991176"/>
                  </a:lnTo>
                  <a:lnTo>
                    <a:pt x="587521" y="986734"/>
                  </a:lnTo>
                  <a:lnTo>
                    <a:pt x="602476" y="981616"/>
                  </a:lnTo>
                  <a:lnTo>
                    <a:pt x="618127" y="975955"/>
                  </a:lnTo>
                  <a:lnTo>
                    <a:pt x="634314" y="969888"/>
                  </a:lnTo>
                  <a:lnTo>
                    <a:pt x="650403" y="963525"/>
                  </a:lnTo>
                  <a:lnTo>
                    <a:pt x="665359" y="956955"/>
                  </a:lnTo>
                  <a:lnTo>
                    <a:pt x="678710" y="950246"/>
                  </a:lnTo>
                  <a:lnTo>
                    <a:pt x="690655" y="943605"/>
                  </a:lnTo>
                  <a:lnTo>
                    <a:pt x="701759" y="937373"/>
                  </a:lnTo>
                  <a:lnTo>
                    <a:pt x="712451" y="931696"/>
                  </a:lnTo>
                  <a:lnTo>
                    <a:pt x="722805" y="926392"/>
                  </a:lnTo>
                  <a:lnTo>
                    <a:pt x="732627" y="921063"/>
                  </a:lnTo>
                  <a:lnTo>
                    <a:pt x="741835" y="915470"/>
                  </a:lnTo>
                  <a:lnTo>
                    <a:pt x="750477" y="909390"/>
                  </a:lnTo>
                  <a:lnTo>
                    <a:pt x="758662" y="902542"/>
                  </a:lnTo>
                  <a:lnTo>
                    <a:pt x="766500" y="894861"/>
                  </a:lnTo>
                  <a:lnTo>
                    <a:pt x="774084" y="886600"/>
                  </a:lnTo>
                  <a:lnTo>
                    <a:pt x="781492" y="878216"/>
                  </a:lnTo>
                  <a:lnTo>
                    <a:pt x="788774" y="869988"/>
                  </a:lnTo>
                  <a:lnTo>
                    <a:pt x="795971" y="862007"/>
                  </a:lnTo>
                  <a:lnTo>
                    <a:pt x="803111" y="854269"/>
                  </a:lnTo>
                  <a:lnTo>
                    <a:pt x="810209" y="846732"/>
                  </a:lnTo>
                  <a:lnTo>
                    <a:pt x="817283" y="839348"/>
                  </a:lnTo>
                  <a:lnTo>
                    <a:pt x="824338" y="832076"/>
                  </a:lnTo>
                  <a:lnTo>
                    <a:pt x="831376" y="824879"/>
                  </a:lnTo>
                  <a:lnTo>
                    <a:pt x="838238" y="817570"/>
                  </a:lnTo>
                  <a:lnTo>
                    <a:pt x="844621" y="809823"/>
                  </a:lnTo>
                  <a:lnTo>
                    <a:pt x="850398" y="801497"/>
                  </a:lnTo>
                  <a:lnTo>
                    <a:pt x="855769" y="792617"/>
                  </a:lnTo>
                  <a:lnTo>
                    <a:pt x="861143" y="783277"/>
                  </a:lnTo>
                  <a:lnTo>
                    <a:pt x="866766" y="773577"/>
                  </a:lnTo>
                  <a:lnTo>
                    <a:pt x="872866" y="763283"/>
                  </a:lnTo>
                  <a:lnTo>
                    <a:pt x="879726" y="751856"/>
                  </a:lnTo>
                  <a:lnTo>
                    <a:pt x="887412" y="739100"/>
                  </a:lnTo>
                  <a:lnTo>
                    <a:pt x="895507" y="725449"/>
                  </a:lnTo>
                  <a:lnTo>
                    <a:pt x="903246" y="711748"/>
                  </a:lnTo>
                  <a:lnTo>
                    <a:pt x="910223" y="698497"/>
                  </a:lnTo>
                  <a:lnTo>
                    <a:pt x="916380" y="685838"/>
                  </a:lnTo>
                  <a:lnTo>
                    <a:pt x="921824" y="673731"/>
                  </a:lnTo>
                  <a:lnTo>
                    <a:pt x="926704" y="662071"/>
                  </a:lnTo>
                  <a:lnTo>
                    <a:pt x="931170" y="650749"/>
                  </a:lnTo>
                  <a:lnTo>
                    <a:pt x="935338" y="639673"/>
                  </a:lnTo>
                  <a:lnTo>
                    <a:pt x="939297" y="628756"/>
                  </a:lnTo>
                  <a:lnTo>
                    <a:pt x="943110" y="617454"/>
                  </a:lnTo>
                  <a:lnTo>
                    <a:pt x="946825" y="604809"/>
                  </a:lnTo>
                  <a:lnTo>
                    <a:pt x="950469" y="590405"/>
                  </a:lnTo>
                  <a:lnTo>
                    <a:pt x="953898" y="574322"/>
                  </a:lnTo>
                  <a:lnTo>
                    <a:pt x="956821" y="556852"/>
                  </a:lnTo>
                  <a:lnTo>
                    <a:pt x="959118" y="538330"/>
                  </a:lnTo>
                  <a:lnTo>
                    <a:pt x="960830" y="519368"/>
                  </a:lnTo>
                  <a:lnTo>
                    <a:pt x="962061" y="500808"/>
                  </a:lnTo>
                  <a:lnTo>
                    <a:pt x="962928" y="483064"/>
                  </a:lnTo>
                  <a:lnTo>
                    <a:pt x="963526" y="465864"/>
                  </a:lnTo>
                  <a:lnTo>
                    <a:pt x="963938" y="448475"/>
                  </a:lnTo>
                  <a:lnTo>
                    <a:pt x="964212" y="430487"/>
                  </a:lnTo>
                  <a:lnTo>
                    <a:pt x="964227" y="412302"/>
                  </a:lnTo>
                  <a:lnTo>
                    <a:pt x="963706" y="394918"/>
                  </a:lnTo>
                  <a:lnTo>
                    <a:pt x="962539" y="378852"/>
                  </a:lnTo>
                  <a:lnTo>
                    <a:pt x="960771" y="364131"/>
                  </a:lnTo>
                  <a:lnTo>
                    <a:pt x="958512" y="350556"/>
                  </a:lnTo>
                  <a:lnTo>
                    <a:pt x="955877" y="337872"/>
                  </a:lnTo>
                  <a:lnTo>
                    <a:pt x="952803" y="325844"/>
                  </a:lnTo>
                  <a:lnTo>
                    <a:pt x="949061" y="314286"/>
                  </a:lnTo>
                  <a:lnTo>
                    <a:pt x="944586" y="303056"/>
                  </a:lnTo>
                  <a:lnTo>
                    <a:pt x="939615" y="292052"/>
                  </a:lnTo>
                  <a:lnTo>
                    <a:pt x="934586" y="281203"/>
                  </a:lnTo>
                  <a:lnTo>
                    <a:pt x="929762" y="270459"/>
                  </a:lnTo>
                  <a:lnTo>
                    <a:pt x="925216" y="259786"/>
                  </a:lnTo>
                  <a:lnTo>
                    <a:pt x="920938" y="249161"/>
                  </a:lnTo>
                  <a:lnTo>
                    <a:pt x="916871" y="238573"/>
                  </a:lnTo>
                  <a:lnTo>
                    <a:pt x="912802" y="228174"/>
                  </a:lnTo>
                  <a:lnTo>
                    <a:pt x="908376" y="218265"/>
                  </a:lnTo>
                  <a:lnTo>
                    <a:pt x="903431" y="208970"/>
                  </a:lnTo>
                  <a:lnTo>
                    <a:pt x="897971" y="200254"/>
                  </a:lnTo>
                  <a:lnTo>
                    <a:pt x="892080" y="192014"/>
                  </a:lnTo>
                  <a:lnTo>
                    <a:pt x="885858" y="184131"/>
                  </a:lnTo>
                  <a:lnTo>
                    <a:pt x="879393" y="176344"/>
                  </a:lnTo>
                  <a:lnTo>
                    <a:pt x="872753" y="168269"/>
                  </a:lnTo>
                  <a:lnTo>
                    <a:pt x="865993" y="159724"/>
                  </a:lnTo>
                  <a:lnTo>
                    <a:pt x="859148" y="150865"/>
                  </a:lnTo>
                  <a:lnTo>
                    <a:pt x="852246" y="142072"/>
                  </a:lnTo>
                  <a:lnTo>
                    <a:pt x="845302" y="133570"/>
                  </a:lnTo>
                  <a:lnTo>
                    <a:pt x="838163" y="125574"/>
                  </a:lnTo>
                  <a:lnTo>
                    <a:pt x="830531" y="118357"/>
                  </a:lnTo>
                  <a:lnTo>
                    <a:pt x="822288" y="111984"/>
                  </a:lnTo>
                  <a:lnTo>
                    <a:pt x="813632" y="106195"/>
                  </a:lnTo>
                  <a:lnTo>
                    <a:pt x="804976" y="100534"/>
                  </a:lnTo>
                  <a:lnTo>
                    <a:pt x="796556" y="94719"/>
                  </a:lnTo>
                  <a:lnTo>
                    <a:pt x="788276" y="88658"/>
                  </a:lnTo>
                  <a:lnTo>
                    <a:pt x="779804" y="82356"/>
                  </a:lnTo>
                  <a:lnTo>
                    <a:pt x="770956" y="75858"/>
                  </a:lnTo>
                  <a:lnTo>
                    <a:pt x="761709" y="69376"/>
                  </a:lnTo>
                  <a:lnTo>
                    <a:pt x="752115" y="63257"/>
                  </a:lnTo>
                  <a:lnTo>
                    <a:pt x="742249" y="57659"/>
                  </a:lnTo>
                  <a:lnTo>
                    <a:pt x="732182" y="52411"/>
                  </a:lnTo>
                  <a:lnTo>
                    <a:pt x="721971" y="47119"/>
                  </a:lnTo>
                  <a:lnTo>
                    <a:pt x="711655" y="41561"/>
                  </a:lnTo>
                  <a:lnTo>
                    <a:pt x="701101" y="35844"/>
                  </a:lnTo>
                  <a:lnTo>
                    <a:pt x="690023" y="30305"/>
                  </a:lnTo>
                  <a:lnTo>
                    <a:pt x="678293" y="25133"/>
                  </a:lnTo>
                  <a:lnTo>
                    <a:pt x="665466" y="20356"/>
                  </a:lnTo>
                  <a:lnTo>
                    <a:pt x="650725" y="15920"/>
                  </a:lnTo>
                  <a:lnTo>
                    <a:pt x="633801" y="11757"/>
                  </a:lnTo>
                  <a:lnTo>
                    <a:pt x="614890" y="7963"/>
                  </a:lnTo>
                  <a:lnTo>
                    <a:pt x="594377" y="4786"/>
                  </a:lnTo>
                  <a:lnTo>
                    <a:pt x="572653" y="2319"/>
                  </a:lnTo>
                  <a:lnTo>
                    <a:pt x="550050" y="663"/>
                  </a:lnTo>
                  <a:lnTo>
                    <a:pt x="526827" y="0"/>
                  </a:lnTo>
                  <a:lnTo>
                    <a:pt x="503186" y="329"/>
                  </a:lnTo>
                  <a:lnTo>
                    <a:pt x="479755" y="1346"/>
                  </a:lnTo>
                  <a:lnTo>
                    <a:pt x="457548" y="2559"/>
                  </a:lnTo>
                  <a:lnTo>
                    <a:pt x="437020" y="3671"/>
                  </a:lnTo>
                  <a:lnTo>
                    <a:pt x="418116" y="4738"/>
                  </a:lnTo>
                  <a:lnTo>
                    <a:pt x="400564" y="6060"/>
                  </a:lnTo>
                  <a:lnTo>
                    <a:pt x="384049" y="7801"/>
                  </a:lnTo>
                  <a:lnTo>
                    <a:pt x="368293" y="9971"/>
                  </a:lnTo>
                  <a:lnTo>
                    <a:pt x="353078" y="12506"/>
                  </a:lnTo>
                  <a:lnTo>
                    <a:pt x="338239" y="15326"/>
                  </a:lnTo>
                  <a:lnTo>
                    <a:pt x="323659" y="18356"/>
                  </a:lnTo>
                  <a:lnTo>
                    <a:pt x="309255" y="21536"/>
                  </a:lnTo>
                  <a:lnTo>
                    <a:pt x="294967" y="24826"/>
                  </a:lnTo>
                  <a:lnTo>
                    <a:pt x="280592" y="28356"/>
                  </a:lnTo>
                  <a:lnTo>
                    <a:pt x="265796" y="32412"/>
                  </a:lnTo>
                  <a:lnTo>
                    <a:pt x="250430" y="37105"/>
                  </a:lnTo>
                  <a:lnTo>
                    <a:pt x="234518" y="42394"/>
                  </a:lnTo>
                  <a:lnTo>
                    <a:pt x="218150" y="48169"/>
                  </a:lnTo>
                  <a:lnTo>
                    <a:pt x="201439" y="54314"/>
                  </a:lnTo>
                  <a:lnTo>
                    <a:pt x="184641" y="60728"/>
                  </a:lnTo>
                  <a:lnTo>
                    <a:pt x="168137" y="67333"/>
                  </a:lnTo>
                  <a:lnTo>
                    <a:pt x="152112" y="74070"/>
                  </a:lnTo>
                  <a:lnTo>
                    <a:pt x="136571" y="80899"/>
                  </a:lnTo>
                  <a:lnTo>
                    <a:pt x="121443" y="87790"/>
                  </a:lnTo>
                  <a:lnTo>
                    <a:pt x="106644" y="94718"/>
                  </a:lnTo>
                  <a:lnTo>
                    <a:pt x="92308" y="101560"/>
                  </a:lnTo>
                  <a:lnTo>
                    <a:pt x="77178" y="108866"/>
                  </a:lnTo>
                  <a:lnTo>
                    <a:pt x="57687" y="118396"/>
                  </a:lnTo>
                  <a:lnTo>
                    <a:pt x="27754" y="1331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826309" y="2084613"/>
            <a:ext cx="1936653" cy="1038469"/>
            <a:chOff x="2826309" y="2084613"/>
            <a:chExt cx="1936653" cy="1038469"/>
          </a:xfrm>
        </p:grpSpPr>
        <p:sp>
          <p:nvSpPr>
            <p:cNvPr id="60" name="Freeform 59"/>
            <p:cNvSpPr/>
            <p:nvPr/>
          </p:nvSpPr>
          <p:spPr>
            <a:xfrm>
              <a:off x="2963180" y="2249216"/>
              <a:ext cx="303861" cy="364478"/>
            </a:xfrm>
            <a:custGeom>
              <a:avLst/>
              <a:gdLst/>
              <a:ahLst/>
              <a:cxnLst/>
              <a:rect l="0" t="0" r="0" b="0"/>
              <a:pathLst>
                <a:path w="303861" h="364478">
                  <a:moveTo>
                    <a:pt x="178984" y="0"/>
                  </a:moveTo>
                  <a:lnTo>
                    <a:pt x="173117" y="5867"/>
                  </a:lnTo>
                  <a:lnTo>
                    <a:pt x="167552" y="11432"/>
                  </a:lnTo>
                  <a:lnTo>
                    <a:pt x="161753" y="17231"/>
                  </a:lnTo>
                  <a:lnTo>
                    <a:pt x="155672" y="23311"/>
                  </a:lnTo>
                  <a:lnTo>
                    <a:pt x="149342" y="29641"/>
                  </a:lnTo>
                  <a:lnTo>
                    <a:pt x="142814" y="36174"/>
                  </a:lnTo>
                  <a:lnTo>
                    <a:pt x="136138" y="43023"/>
                  </a:lnTo>
                  <a:lnTo>
                    <a:pt x="129356" y="50454"/>
                  </a:lnTo>
                  <a:lnTo>
                    <a:pt x="122498" y="58560"/>
                  </a:lnTo>
                  <a:lnTo>
                    <a:pt x="115589" y="67122"/>
                  </a:lnTo>
                  <a:lnTo>
                    <a:pt x="108644" y="75715"/>
                  </a:lnTo>
                  <a:lnTo>
                    <a:pt x="101685" y="84035"/>
                  </a:lnTo>
                  <a:lnTo>
                    <a:pt x="95140" y="90149"/>
                  </a:lnTo>
                  <a:lnTo>
                    <a:pt x="90975" y="91025"/>
                  </a:lnTo>
                  <a:lnTo>
                    <a:pt x="90652" y="87345"/>
                  </a:lnTo>
                  <a:lnTo>
                    <a:pt x="93006" y="81832"/>
                  </a:lnTo>
                  <a:lnTo>
                    <a:pt x="97016" y="75647"/>
                  </a:lnTo>
                  <a:lnTo>
                    <a:pt x="102078" y="69151"/>
                  </a:lnTo>
                  <a:lnTo>
                    <a:pt x="107982" y="62476"/>
                  </a:lnTo>
                  <a:lnTo>
                    <a:pt x="114800" y="55686"/>
                  </a:lnTo>
                  <a:lnTo>
                    <a:pt x="122516" y="48830"/>
                  </a:lnTo>
                  <a:lnTo>
                    <a:pt x="131161" y="42260"/>
                  </a:lnTo>
                  <a:lnTo>
                    <a:pt x="140878" y="36607"/>
                  </a:lnTo>
                  <a:lnTo>
                    <a:pt x="151638" y="32145"/>
                  </a:lnTo>
                  <a:lnTo>
                    <a:pt x="163119" y="28981"/>
                  </a:lnTo>
                  <a:lnTo>
                    <a:pt x="174818" y="27224"/>
                  </a:lnTo>
                  <a:lnTo>
                    <a:pt x="186421" y="26793"/>
                  </a:lnTo>
                  <a:lnTo>
                    <a:pt x="197651" y="27791"/>
                  </a:lnTo>
                  <a:lnTo>
                    <a:pt x="208192" y="30581"/>
                  </a:lnTo>
                  <a:lnTo>
                    <a:pt x="217933" y="35201"/>
                  </a:lnTo>
                  <a:lnTo>
                    <a:pt x="226456" y="41573"/>
                  </a:lnTo>
                  <a:lnTo>
                    <a:pt x="232979" y="49670"/>
                  </a:lnTo>
                  <a:lnTo>
                    <a:pt x="237249" y="59293"/>
                  </a:lnTo>
                  <a:lnTo>
                    <a:pt x="239320" y="69820"/>
                  </a:lnTo>
                  <a:lnTo>
                    <a:pt x="239280" y="80338"/>
                  </a:lnTo>
                  <a:lnTo>
                    <a:pt x="237404" y="90335"/>
                  </a:lnTo>
                  <a:lnTo>
                    <a:pt x="234062" y="99841"/>
                  </a:lnTo>
                  <a:lnTo>
                    <a:pt x="229619" y="109219"/>
                  </a:lnTo>
                  <a:lnTo>
                    <a:pt x="224379" y="118709"/>
                  </a:lnTo>
                  <a:lnTo>
                    <a:pt x="218577" y="128237"/>
                  </a:lnTo>
                  <a:lnTo>
                    <a:pt x="212384" y="137495"/>
                  </a:lnTo>
                  <a:lnTo>
                    <a:pt x="205918" y="146316"/>
                  </a:lnTo>
                  <a:lnTo>
                    <a:pt x="199102" y="154529"/>
                  </a:lnTo>
                  <a:lnTo>
                    <a:pt x="191687" y="161893"/>
                  </a:lnTo>
                  <a:lnTo>
                    <a:pt x="183658" y="168371"/>
                  </a:lnTo>
                  <a:lnTo>
                    <a:pt x="177664" y="174383"/>
                  </a:lnTo>
                  <a:lnTo>
                    <a:pt x="176943" y="179901"/>
                  </a:lnTo>
                  <a:lnTo>
                    <a:pt x="180429" y="184281"/>
                  </a:lnTo>
                  <a:lnTo>
                    <a:pt x="186592" y="187865"/>
                  </a:lnTo>
                  <a:lnTo>
                    <a:pt x="194394" y="191105"/>
                  </a:lnTo>
                  <a:lnTo>
                    <a:pt x="203200" y="194261"/>
                  </a:lnTo>
                  <a:lnTo>
                    <a:pt x="212624" y="197451"/>
                  </a:lnTo>
                  <a:lnTo>
                    <a:pt x="222270" y="200872"/>
                  </a:lnTo>
                  <a:lnTo>
                    <a:pt x="231689" y="204834"/>
                  </a:lnTo>
                  <a:lnTo>
                    <a:pt x="240663" y="209454"/>
                  </a:lnTo>
                  <a:lnTo>
                    <a:pt x="249167" y="214690"/>
                  </a:lnTo>
                  <a:lnTo>
                    <a:pt x="257268" y="220426"/>
                  </a:lnTo>
                  <a:lnTo>
                    <a:pt x="265055" y="226549"/>
                  </a:lnTo>
                  <a:lnTo>
                    <a:pt x="272607" y="233117"/>
                  </a:lnTo>
                  <a:lnTo>
                    <a:pt x="279993" y="240358"/>
                  </a:lnTo>
                  <a:lnTo>
                    <a:pt x="287249" y="248340"/>
                  </a:lnTo>
                  <a:lnTo>
                    <a:pt x="293919" y="256988"/>
                  </a:lnTo>
                  <a:lnTo>
                    <a:pt x="299107" y="266172"/>
                  </a:lnTo>
                  <a:lnTo>
                    <a:pt x="302439" y="275758"/>
                  </a:lnTo>
                  <a:lnTo>
                    <a:pt x="303860" y="285636"/>
                  </a:lnTo>
                  <a:lnTo>
                    <a:pt x="303376" y="295720"/>
                  </a:lnTo>
                  <a:lnTo>
                    <a:pt x="301192" y="305937"/>
                  </a:lnTo>
                  <a:lnTo>
                    <a:pt x="297473" y="315916"/>
                  </a:lnTo>
                  <a:lnTo>
                    <a:pt x="292244" y="325010"/>
                  </a:lnTo>
                  <a:lnTo>
                    <a:pt x="285658" y="332940"/>
                  </a:lnTo>
                  <a:lnTo>
                    <a:pt x="277968" y="339756"/>
                  </a:lnTo>
                  <a:lnTo>
                    <a:pt x="269437" y="345650"/>
                  </a:lnTo>
                  <a:lnTo>
                    <a:pt x="260288" y="350834"/>
                  </a:lnTo>
                  <a:lnTo>
                    <a:pt x="250535" y="355335"/>
                  </a:lnTo>
                  <a:lnTo>
                    <a:pt x="240003" y="358993"/>
                  </a:lnTo>
                  <a:lnTo>
                    <a:pt x="228657" y="361787"/>
                  </a:lnTo>
                  <a:lnTo>
                    <a:pt x="216597" y="363666"/>
                  </a:lnTo>
                  <a:lnTo>
                    <a:pt x="203969" y="364477"/>
                  </a:lnTo>
                  <a:lnTo>
                    <a:pt x="190917" y="364248"/>
                  </a:lnTo>
                  <a:lnTo>
                    <a:pt x="177559" y="363298"/>
                  </a:lnTo>
                  <a:lnTo>
                    <a:pt x="163985" y="362130"/>
                  </a:lnTo>
                  <a:lnTo>
                    <a:pt x="150262" y="361043"/>
                  </a:lnTo>
                  <a:lnTo>
                    <a:pt x="136437" y="359824"/>
                  </a:lnTo>
                  <a:lnTo>
                    <a:pt x="122542" y="357867"/>
                  </a:lnTo>
                  <a:lnTo>
                    <a:pt x="108605" y="354887"/>
                  </a:lnTo>
                  <a:lnTo>
                    <a:pt x="94804" y="351070"/>
                  </a:lnTo>
                  <a:lnTo>
                    <a:pt x="81457" y="346890"/>
                  </a:lnTo>
                  <a:lnTo>
                    <a:pt x="68706" y="342670"/>
                  </a:lnTo>
                  <a:lnTo>
                    <a:pt x="56587" y="338506"/>
                  </a:lnTo>
                  <a:lnTo>
                    <a:pt x="43726" y="333835"/>
                  </a:lnTo>
                  <a:lnTo>
                    <a:pt x="26759" y="32713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26309" y="2691412"/>
              <a:ext cx="547483" cy="21058"/>
            </a:xfrm>
            <a:custGeom>
              <a:avLst/>
              <a:gdLst/>
              <a:ahLst/>
              <a:cxnLst/>
              <a:rect l="0" t="0" r="0" b="0"/>
              <a:pathLst>
                <a:path w="547483" h="21058">
                  <a:moveTo>
                    <a:pt x="547482" y="0"/>
                  </a:moveTo>
                  <a:lnTo>
                    <a:pt x="535747" y="67"/>
                  </a:lnTo>
                  <a:lnTo>
                    <a:pt x="524618" y="707"/>
                  </a:lnTo>
                  <a:lnTo>
                    <a:pt x="513019" y="1999"/>
                  </a:lnTo>
                  <a:lnTo>
                    <a:pt x="500858" y="3686"/>
                  </a:lnTo>
                  <a:lnTo>
                    <a:pt x="488198" y="5355"/>
                  </a:lnTo>
                  <a:lnTo>
                    <a:pt x="475138" y="6768"/>
                  </a:lnTo>
                  <a:lnTo>
                    <a:pt x="461613" y="7866"/>
                  </a:lnTo>
                  <a:lnTo>
                    <a:pt x="447399" y="8677"/>
                  </a:lnTo>
                  <a:lnTo>
                    <a:pt x="432431" y="9256"/>
                  </a:lnTo>
                  <a:lnTo>
                    <a:pt x="416787" y="9662"/>
                  </a:lnTo>
                  <a:lnTo>
                    <a:pt x="400600" y="9941"/>
                  </a:lnTo>
                  <a:lnTo>
                    <a:pt x="384010" y="10133"/>
                  </a:lnTo>
                  <a:lnTo>
                    <a:pt x="367293" y="10262"/>
                  </a:lnTo>
                  <a:lnTo>
                    <a:pt x="350844" y="10350"/>
                  </a:lnTo>
                  <a:lnTo>
                    <a:pt x="334846" y="10409"/>
                  </a:lnTo>
                  <a:lnTo>
                    <a:pt x="318984" y="10449"/>
                  </a:lnTo>
                  <a:lnTo>
                    <a:pt x="302575" y="10475"/>
                  </a:lnTo>
                  <a:lnTo>
                    <a:pt x="285271" y="10493"/>
                  </a:lnTo>
                  <a:lnTo>
                    <a:pt x="267053" y="10505"/>
                  </a:lnTo>
                  <a:lnTo>
                    <a:pt x="248059" y="10513"/>
                  </a:lnTo>
                  <a:lnTo>
                    <a:pt x="228461" y="10518"/>
                  </a:lnTo>
                  <a:lnTo>
                    <a:pt x="208419" y="10522"/>
                  </a:lnTo>
                  <a:lnTo>
                    <a:pt x="188059" y="10524"/>
                  </a:lnTo>
                  <a:lnTo>
                    <a:pt x="167477" y="10530"/>
                  </a:lnTo>
                  <a:lnTo>
                    <a:pt x="146741" y="10704"/>
                  </a:lnTo>
                  <a:lnTo>
                    <a:pt x="125901" y="11353"/>
                  </a:lnTo>
                  <a:lnTo>
                    <a:pt x="105008" y="12602"/>
                  </a:lnTo>
                  <a:lnTo>
                    <a:pt x="84610" y="14264"/>
                  </a:lnTo>
                  <a:lnTo>
                    <a:pt x="63533" y="16091"/>
                  </a:lnTo>
                  <a:lnTo>
                    <a:pt x="37692" y="182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92715" y="2767020"/>
              <a:ext cx="175111" cy="356062"/>
            </a:xfrm>
            <a:custGeom>
              <a:avLst/>
              <a:gdLst/>
              <a:ahLst/>
              <a:cxnLst/>
              <a:rect l="0" t="0" r="0" b="0"/>
              <a:pathLst>
                <a:path w="175111" h="356062">
                  <a:moveTo>
                    <a:pt x="170506" y="103377"/>
                  </a:moveTo>
                  <a:lnTo>
                    <a:pt x="173306" y="94508"/>
                  </a:lnTo>
                  <a:lnTo>
                    <a:pt x="174808" y="85521"/>
                  </a:lnTo>
                  <a:lnTo>
                    <a:pt x="175110" y="75535"/>
                  </a:lnTo>
                  <a:lnTo>
                    <a:pt x="174257" y="64900"/>
                  </a:lnTo>
                  <a:lnTo>
                    <a:pt x="172141" y="54385"/>
                  </a:lnTo>
                  <a:lnTo>
                    <a:pt x="168814" y="44433"/>
                  </a:lnTo>
                  <a:lnTo>
                    <a:pt x="164307" y="35147"/>
                  </a:lnTo>
                  <a:lnTo>
                    <a:pt x="158539" y="26459"/>
                  </a:lnTo>
                  <a:lnTo>
                    <a:pt x="151578" y="18263"/>
                  </a:lnTo>
                  <a:lnTo>
                    <a:pt x="143296" y="10930"/>
                  </a:lnTo>
                  <a:lnTo>
                    <a:pt x="133302" y="5282"/>
                  </a:lnTo>
                  <a:lnTo>
                    <a:pt x="121549" y="1635"/>
                  </a:lnTo>
                  <a:lnTo>
                    <a:pt x="108588" y="0"/>
                  </a:lnTo>
                  <a:lnTo>
                    <a:pt x="95358" y="339"/>
                  </a:lnTo>
                  <a:lnTo>
                    <a:pt x="82431" y="2420"/>
                  </a:lnTo>
                  <a:lnTo>
                    <a:pt x="70161" y="5901"/>
                  </a:lnTo>
                  <a:lnTo>
                    <a:pt x="58848" y="10437"/>
                  </a:lnTo>
                  <a:lnTo>
                    <a:pt x="48544" y="15745"/>
                  </a:lnTo>
                  <a:lnTo>
                    <a:pt x="39286" y="21762"/>
                  </a:lnTo>
                  <a:lnTo>
                    <a:pt x="31198" y="28632"/>
                  </a:lnTo>
                  <a:lnTo>
                    <a:pt x="24233" y="36365"/>
                  </a:lnTo>
                  <a:lnTo>
                    <a:pt x="18213" y="44847"/>
                  </a:lnTo>
                  <a:lnTo>
                    <a:pt x="12927" y="53919"/>
                  </a:lnTo>
                  <a:lnTo>
                    <a:pt x="8190" y="63430"/>
                  </a:lnTo>
                  <a:lnTo>
                    <a:pt x="4177" y="73258"/>
                  </a:lnTo>
                  <a:lnTo>
                    <a:pt x="1385" y="83308"/>
                  </a:lnTo>
                  <a:lnTo>
                    <a:pt x="0" y="93508"/>
                  </a:lnTo>
                  <a:lnTo>
                    <a:pt x="222" y="103645"/>
                  </a:lnTo>
                  <a:lnTo>
                    <a:pt x="2425" y="113378"/>
                  </a:lnTo>
                  <a:lnTo>
                    <a:pt x="6619" y="122545"/>
                  </a:lnTo>
                  <a:lnTo>
                    <a:pt x="12690" y="130836"/>
                  </a:lnTo>
                  <a:lnTo>
                    <a:pt x="20578" y="137727"/>
                  </a:lnTo>
                  <a:lnTo>
                    <a:pt x="30062" y="143059"/>
                  </a:lnTo>
                  <a:lnTo>
                    <a:pt x="40664" y="146826"/>
                  </a:lnTo>
                  <a:lnTo>
                    <a:pt x="51764" y="148995"/>
                  </a:lnTo>
                  <a:lnTo>
                    <a:pt x="62965" y="149711"/>
                  </a:lnTo>
                  <a:lnTo>
                    <a:pt x="74094" y="149076"/>
                  </a:lnTo>
                  <a:lnTo>
                    <a:pt x="85099" y="147062"/>
                  </a:lnTo>
                  <a:lnTo>
                    <a:pt x="95979" y="143781"/>
                  </a:lnTo>
                  <a:lnTo>
                    <a:pt x="106591" y="139291"/>
                  </a:lnTo>
                  <a:lnTo>
                    <a:pt x="116651" y="133530"/>
                  </a:lnTo>
                  <a:lnTo>
                    <a:pt x="126046" y="126579"/>
                  </a:lnTo>
                  <a:lnTo>
                    <a:pt x="134661" y="118642"/>
                  </a:lnTo>
                  <a:lnTo>
                    <a:pt x="142303" y="109943"/>
                  </a:lnTo>
                  <a:lnTo>
                    <a:pt x="148971" y="100758"/>
                  </a:lnTo>
                  <a:lnTo>
                    <a:pt x="155110" y="93781"/>
                  </a:lnTo>
                  <a:lnTo>
                    <a:pt x="160381" y="92585"/>
                  </a:lnTo>
                  <a:lnTo>
                    <a:pt x="163529" y="96813"/>
                  </a:lnTo>
                  <a:lnTo>
                    <a:pt x="164649" y="105137"/>
                  </a:lnTo>
                  <a:lnTo>
                    <a:pt x="164433" y="116214"/>
                  </a:lnTo>
                  <a:lnTo>
                    <a:pt x="163658" y="128842"/>
                  </a:lnTo>
                  <a:lnTo>
                    <a:pt x="162787" y="142255"/>
                  </a:lnTo>
                  <a:lnTo>
                    <a:pt x="161856" y="156039"/>
                  </a:lnTo>
                  <a:lnTo>
                    <a:pt x="160611" y="169990"/>
                  </a:lnTo>
                  <a:lnTo>
                    <a:pt x="158920" y="184011"/>
                  </a:lnTo>
                  <a:lnTo>
                    <a:pt x="156950" y="198057"/>
                  </a:lnTo>
                  <a:lnTo>
                    <a:pt x="155079" y="212111"/>
                  </a:lnTo>
                  <a:lnTo>
                    <a:pt x="153527" y="226160"/>
                  </a:lnTo>
                  <a:lnTo>
                    <a:pt x="152502" y="240038"/>
                  </a:lnTo>
                  <a:lnTo>
                    <a:pt x="152271" y="253437"/>
                  </a:lnTo>
                  <a:lnTo>
                    <a:pt x="152893" y="266233"/>
                  </a:lnTo>
                  <a:lnTo>
                    <a:pt x="154109" y="278623"/>
                  </a:lnTo>
                  <a:lnTo>
                    <a:pt x="155456" y="291017"/>
                  </a:lnTo>
                  <a:lnTo>
                    <a:pt x="156653" y="303636"/>
                  </a:lnTo>
                  <a:lnTo>
                    <a:pt x="157608" y="315938"/>
                  </a:lnTo>
                  <a:lnTo>
                    <a:pt x="158427" y="327910"/>
                  </a:lnTo>
                  <a:lnTo>
                    <a:pt x="159175" y="340610"/>
                  </a:lnTo>
                  <a:lnTo>
                    <a:pt x="159977" y="3560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647532" y="2680884"/>
              <a:ext cx="105286" cy="42115"/>
            </a:xfrm>
            <a:custGeom>
              <a:avLst/>
              <a:gdLst/>
              <a:ahLst/>
              <a:cxnLst/>
              <a:rect l="0" t="0" r="0" b="0"/>
              <a:pathLst>
                <a:path w="105286" h="42115">
                  <a:moveTo>
                    <a:pt x="105285" y="0"/>
                  </a:moveTo>
                  <a:lnTo>
                    <a:pt x="96416" y="5733"/>
                  </a:lnTo>
                  <a:lnTo>
                    <a:pt x="87429" y="10017"/>
                  </a:lnTo>
                  <a:lnTo>
                    <a:pt x="77439" y="13228"/>
                  </a:lnTo>
                  <a:lnTo>
                    <a:pt x="66631" y="15762"/>
                  </a:lnTo>
                  <a:lnTo>
                    <a:pt x="55468" y="18108"/>
                  </a:lnTo>
                  <a:lnTo>
                    <a:pt x="44276" y="20556"/>
                  </a:lnTo>
                  <a:lnTo>
                    <a:pt x="33645" y="23249"/>
                  </a:lnTo>
                  <a:lnTo>
                    <a:pt x="23450" y="26637"/>
                  </a:lnTo>
                  <a:lnTo>
                    <a:pt x="12802" y="3213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658061" y="2775641"/>
              <a:ext cx="147399" cy="10529"/>
            </a:xfrm>
            <a:custGeom>
              <a:avLst/>
              <a:gdLst/>
              <a:ahLst/>
              <a:cxnLst/>
              <a:rect l="0" t="0" r="0" b="0"/>
              <a:pathLst>
                <a:path w="147399" h="10529">
                  <a:moveTo>
                    <a:pt x="147398" y="0"/>
                  </a:moveTo>
                  <a:lnTo>
                    <a:pt x="135596" y="0"/>
                  </a:lnTo>
                  <a:lnTo>
                    <a:pt x="123827" y="0"/>
                  </a:lnTo>
                  <a:lnTo>
                    <a:pt x="110937" y="0"/>
                  </a:lnTo>
                  <a:lnTo>
                    <a:pt x="97089" y="0"/>
                  </a:lnTo>
                  <a:lnTo>
                    <a:pt x="82761" y="0"/>
                  </a:lnTo>
                  <a:lnTo>
                    <a:pt x="68305" y="4"/>
                  </a:lnTo>
                  <a:lnTo>
                    <a:pt x="54294" y="206"/>
                  </a:lnTo>
                  <a:lnTo>
                    <a:pt x="40111" y="1108"/>
                  </a:lnTo>
                  <a:lnTo>
                    <a:pt x="23395" y="39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384526" y="2207102"/>
              <a:ext cx="1" cy="242156"/>
            </a:xfrm>
            <a:custGeom>
              <a:avLst/>
              <a:gdLst/>
              <a:ahLst/>
              <a:cxnLst/>
              <a:rect l="0" t="0" r="0" b="0"/>
              <a:pathLst>
                <a:path w="1" h="242156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3"/>
                  </a:lnTo>
                  <a:lnTo>
                    <a:pt x="0" y="59283"/>
                  </a:lnTo>
                  <a:lnTo>
                    <a:pt x="0" y="72339"/>
                  </a:lnTo>
                  <a:lnTo>
                    <a:pt x="0" y="85691"/>
                  </a:lnTo>
                  <a:lnTo>
                    <a:pt x="0" y="99256"/>
                  </a:lnTo>
                  <a:lnTo>
                    <a:pt x="0" y="112976"/>
                  </a:lnTo>
                  <a:lnTo>
                    <a:pt x="0" y="126968"/>
                  </a:lnTo>
                  <a:lnTo>
                    <a:pt x="0" y="141506"/>
                  </a:lnTo>
                  <a:lnTo>
                    <a:pt x="0" y="156684"/>
                  </a:lnTo>
                  <a:lnTo>
                    <a:pt x="0" y="172078"/>
                  </a:lnTo>
                  <a:lnTo>
                    <a:pt x="0" y="188555"/>
                  </a:lnTo>
                  <a:lnTo>
                    <a:pt x="0" y="209801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216071" y="2480843"/>
              <a:ext cx="336912" cy="200042"/>
            </a:xfrm>
            <a:custGeom>
              <a:avLst/>
              <a:gdLst/>
              <a:ahLst/>
              <a:cxnLst/>
              <a:rect l="0" t="0" r="0" b="0"/>
              <a:pathLst>
                <a:path w="336912" h="200042">
                  <a:moveTo>
                    <a:pt x="336911" y="0"/>
                  </a:moveTo>
                  <a:lnTo>
                    <a:pt x="330977" y="5867"/>
                  </a:lnTo>
                  <a:lnTo>
                    <a:pt x="324772" y="11432"/>
                  </a:lnTo>
                  <a:lnTo>
                    <a:pt x="317677" y="17231"/>
                  </a:lnTo>
                  <a:lnTo>
                    <a:pt x="309736" y="23311"/>
                  </a:lnTo>
                  <a:lnTo>
                    <a:pt x="301090" y="29641"/>
                  </a:lnTo>
                  <a:lnTo>
                    <a:pt x="291891" y="36169"/>
                  </a:lnTo>
                  <a:lnTo>
                    <a:pt x="282118" y="42845"/>
                  </a:lnTo>
                  <a:lnTo>
                    <a:pt x="271580" y="49628"/>
                  </a:lnTo>
                  <a:lnTo>
                    <a:pt x="260234" y="56486"/>
                  </a:lnTo>
                  <a:lnTo>
                    <a:pt x="248175" y="63395"/>
                  </a:lnTo>
                  <a:lnTo>
                    <a:pt x="235549" y="70340"/>
                  </a:lnTo>
                  <a:lnTo>
                    <a:pt x="222503" y="77309"/>
                  </a:lnTo>
                  <a:lnTo>
                    <a:pt x="209319" y="84295"/>
                  </a:lnTo>
                  <a:lnTo>
                    <a:pt x="196394" y="91291"/>
                  </a:lnTo>
                  <a:lnTo>
                    <a:pt x="183920" y="98296"/>
                  </a:lnTo>
                  <a:lnTo>
                    <a:pt x="171749" y="105304"/>
                  </a:lnTo>
                  <a:lnTo>
                    <a:pt x="159502" y="112317"/>
                  </a:lnTo>
                  <a:lnTo>
                    <a:pt x="146963" y="119331"/>
                  </a:lnTo>
                  <a:lnTo>
                    <a:pt x="134082" y="126348"/>
                  </a:lnTo>
                  <a:lnTo>
                    <a:pt x="120896" y="133364"/>
                  </a:lnTo>
                  <a:lnTo>
                    <a:pt x="107474" y="140382"/>
                  </a:lnTo>
                  <a:lnTo>
                    <a:pt x="94205" y="147401"/>
                  </a:lnTo>
                  <a:lnTo>
                    <a:pt x="81756" y="154419"/>
                  </a:lnTo>
                  <a:lnTo>
                    <a:pt x="70420" y="161433"/>
                  </a:lnTo>
                  <a:lnTo>
                    <a:pt x="59996" y="168279"/>
                  </a:lnTo>
                  <a:lnTo>
                    <a:pt x="49994" y="174649"/>
                  </a:lnTo>
                  <a:lnTo>
                    <a:pt x="40090" y="180410"/>
                  </a:lnTo>
                  <a:lnTo>
                    <a:pt x="30588" y="185447"/>
                  </a:lnTo>
                  <a:lnTo>
                    <a:pt x="21404" y="190070"/>
                  </a:lnTo>
                  <a:lnTo>
                    <a:pt x="11724" y="19468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268713" y="2659827"/>
              <a:ext cx="277935" cy="334728"/>
            </a:xfrm>
            <a:custGeom>
              <a:avLst/>
              <a:gdLst/>
              <a:ahLst/>
              <a:cxnLst/>
              <a:rect l="0" t="0" r="0" b="0"/>
              <a:pathLst>
                <a:path w="277935" h="334728">
                  <a:moveTo>
                    <a:pt x="157928" y="0"/>
                  </a:moveTo>
                  <a:lnTo>
                    <a:pt x="152060" y="5935"/>
                  </a:lnTo>
                  <a:lnTo>
                    <a:pt x="146496" y="12139"/>
                  </a:lnTo>
                  <a:lnTo>
                    <a:pt x="140697" y="19230"/>
                  </a:lnTo>
                  <a:lnTo>
                    <a:pt x="134616" y="26998"/>
                  </a:lnTo>
                  <a:lnTo>
                    <a:pt x="128286" y="34996"/>
                  </a:lnTo>
                  <a:lnTo>
                    <a:pt x="121762" y="42942"/>
                  </a:lnTo>
                  <a:lnTo>
                    <a:pt x="115259" y="50889"/>
                  </a:lnTo>
                  <a:lnTo>
                    <a:pt x="109125" y="59130"/>
                  </a:lnTo>
                  <a:lnTo>
                    <a:pt x="103505" y="67787"/>
                  </a:lnTo>
                  <a:lnTo>
                    <a:pt x="97864" y="75638"/>
                  </a:lnTo>
                  <a:lnTo>
                    <a:pt x="92021" y="79574"/>
                  </a:lnTo>
                  <a:lnTo>
                    <a:pt x="88142" y="77808"/>
                  </a:lnTo>
                  <a:lnTo>
                    <a:pt x="87792" y="72233"/>
                  </a:lnTo>
                  <a:lnTo>
                    <a:pt x="90017" y="65607"/>
                  </a:lnTo>
                  <a:lnTo>
                    <a:pt x="93899" y="58821"/>
                  </a:lnTo>
                  <a:lnTo>
                    <a:pt x="99018" y="52173"/>
                  </a:lnTo>
                  <a:lnTo>
                    <a:pt x="105314" y="45972"/>
                  </a:lnTo>
                  <a:lnTo>
                    <a:pt x="112682" y="40347"/>
                  </a:lnTo>
                  <a:lnTo>
                    <a:pt x="121096" y="35428"/>
                  </a:lnTo>
                  <a:lnTo>
                    <a:pt x="130659" y="31428"/>
                  </a:lnTo>
                  <a:lnTo>
                    <a:pt x="141310" y="28380"/>
                  </a:lnTo>
                  <a:lnTo>
                    <a:pt x="152550" y="26486"/>
                  </a:lnTo>
                  <a:lnTo>
                    <a:pt x="163556" y="26190"/>
                  </a:lnTo>
                  <a:lnTo>
                    <a:pt x="173875" y="27589"/>
                  </a:lnTo>
                  <a:lnTo>
                    <a:pt x="183259" y="30647"/>
                  </a:lnTo>
                  <a:lnTo>
                    <a:pt x="191490" y="35366"/>
                  </a:lnTo>
                  <a:lnTo>
                    <a:pt x="198566" y="41576"/>
                  </a:lnTo>
                  <a:lnTo>
                    <a:pt x="204165" y="48999"/>
                  </a:lnTo>
                  <a:lnTo>
                    <a:pt x="207579" y="57343"/>
                  </a:lnTo>
                  <a:lnTo>
                    <a:pt x="208617" y="66360"/>
                  </a:lnTo>
                  <a:lnTo>
                    <a:pt x="207535" y="75852"/>
                  </a:lnTo>
                  <a:lnTo>
                    <a:pt x="204759" y="85676"/>
                  </a:lnTo>
                  <a:lnTo>
                    <a:pt x="200710" y="95729"/>
                  </a:lnTo>
                  <a:lnTo>
                    <a:pt x="195740" y="105936"/>
                  </a:lnTo>
                  <a:lnTo>
                    <a:pt x="190122" y="116249"/>
                  </a:lnTo>
                  <a:lnTo>
                    <a:pt x="184049" y="126624"/>
                  </a:lnTo>
                  <a:lnTo>
                    <a:pt x="177499" y="136710"/>
                  </a:lnTo>
                  <a:lnTo>
                    <a:pt x="170264" y="145878"/>
                  </a:lnTo>
                  <a:lnTo>
                    <a:pt x="162364" y="153844"/>
                  </a:lnTo>
                  <a:lnTo>
                    <a:pt x="156769" y="160226"/>
                  </a:lnTo>
                  <a:lnTo>
                    <a:pt x="157022" y="164462"/>
                  </a:lnTo>
                  <a:lnTo>
                    <a:pt x="161908" y="166769"/>
                  </a:lnTo>
                  <a:lnTo>
                    <a:pt x="169719" y="168041"/>
                  </a:lnTo>
                  <a:lnTo>
                    <a:pt x="179096" y="169163"/>
                  </a:lnTo>
                  <a:lnTo>
                    <a:pt x="189217" y="170600"/>
                  </a:lnTo>
                  <a:lnTo>
                    <a:pt x="199660" y="172647"/>
                  </a:lnTo>
                  <a:lnTo>
                    <a:pt x="210224" y="175589"/>
                  </a:lnTo>
                  <a:lnTo>
                    <a:pt x="220818" y="179480"/>
                  </a:lnTo>
                  <a:lnTo>
                    <a:pt x="231244" y="184203"/>
                  </a:lnTo>
                  <a:lnTo>
                    <a:pt x="241182" y="189586"/>
                  </a:lnTo>
                  <a:lnTo>
                    <a:pt x="250492" y="195471"/>
                  </a:lnTo>
                  <a:lnTo>
                    <a:pt x="258881" y="202047"/>
                  </a:lnTo>
                  <a:lnTo>
                    <a:pt x="265840" y="209825"/>
                  </a:lnTo>
                  <a:lnTo>
                    <a:pt x="271217" y="218981"/>
                  </a:lnTo>
                  <a:lnTo>
                    <a:pt x="275014" y="229232"/>
                  </a:lnTo>
                  <a:lnTo>
                    <a:pt x="277204" y="240030"/>
                  </a:lnTo>
                  <a:lnTo>
                    <a:pt x="277934" y="250996"/>
                  </a:lnTo>
                  <a:lnTo>
                    <a:pt x="277307" y="261952"/>
                  </a:lnTo>
                  <a:lnTo>
                    <a:pt x="275300" y="272833"/>
                  </a:lnTo>
                  <a:lnTo>
                    <a:pt x="272023" y="283622"/>
                  </a:lnTo>
                  <a:lnTo>
                    <a:pt x="267537" y="294002"/>
                  </a:lnTo>
                  <a:lnTo>
                    <a:pt x="261777" y="303373"/>
                  </a:lnTo>
                  <a:lnTo>
                    <a:pt x="254819" y="311487"/>
                  </a:lnTo>
                  <a:lnTo>
                    <a:pt x="246536" y="318258"/>
                  </a:lnTo>
                  <a:lnTo>
                    <a:pt x="236541" y="323591"/>
                  </a:lnTo>
                  <a:lnTo>
                    <a:pt x="224778" y="327585"/>
                  </a:lnTo>
                  <a:lnTo>
                    <a:pt x="211471" y="330472"/>
                  </a:lnTo>
                  <a:lnTo>
                    <a:pt x="196944" y="332509"/>
                  </a:lnTo>
                  <a:lnTo>
                    <a:pt x="181515" y="333918"/>
                  </a:lnTo>
                  <a:lnTo>
                    <a:pt x="165767" y="334715"/>
                  </a:lnTo>
                  <a:lnTo>
                    <a:pt x="150508" y="334727"/>
                  </a:lnTo>
                  <a:lnTo>
                    <a:pt x="136135" y="333920"/>
                  </a:lnTo>
                  <a:lnTo>
                    <a:pt x="122520" y="332395"/>
                  </a:lnTo>
                  <a:lnTo>
                    <a:pt x="109223" y="330302"/>
                  </a:lnTo>
                  <a:lnTo>
                    <a:pt x="95944" y="327781"/>
                  </a:lnTo>
                  <a:lnTo>
                    <a:pt x="82718" y="324954"/>
                  </a:lnTo>
                  <a:lnTo>
                    <a:pt x="69823" y="321910"/>
                  </a:lnTo>
                  <a:lnTo>
                    <a:pt x="57412" y="318721"/>
                  </a:lnTo>
                  <a:lnTo>
                    <a:pt x="45736" y="315586"/>
                  </a:lnTo>
                  <a:lnTo>
                    <a:pt x="33972" y="312528"/>
                  </a:lnTo>
                  <a:lnTo>
                    <a:pt x="19970" y="309280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111434" y="2084613"/>
              <a:ext cx="651528" cy="963742"/>
            </a:xfrm>
            <a:custGeom>
              <a:avLst/>
              <a:gdLst/>
              <a:ahLst/>
              <a:cxnLst/>
              <a:rect l="0" t="0" r="0" b="0"/>
              <a:pathLst>
                <a:path w="651528" h="963742">
                  <a:moveTo>
                    <a:pt x="629" y="580348"/>
                  </a:moveTo>
                  <a:lnTo>
                    <a:pt x="396" y="587654"/>
                  </a:lnTo>
                  <a:lnTo>
                    <a:pt x="58" y="603706"/>
                  </a:lnTo>
                  <a:lnTo>
                    <a:pt x="0" y="619928"/>
                  </a:lnTo>
                  <a:lnTo>
                    <a:pt x="493" y="635980"/>
                  </a:lnTo>
                  <a:lnTo>
                    <a:pt x="1642" y="651664"/>
                  </a:lnTo>
                  <a:lnTo>
                    <a:pt x="3397" y="666791"/>
                  </a:lnTo>
                  <a:lnTo>
                    <a:pt x="5646" y="681102"/>
                  </a:lnTo>
                  <a:lnTo>
                    <a:pt x="8271" y="694546"/>
                  </a:lnTo>
                  <a:lnTo>
                    <a:pt x="11169" y="707387"/>
                  </a:lnTo>
                  <a:lnTo>
                    <a:pt x="14259" y="720091"/>
                  </a:lnTo>
                  <a:lnTo>
                    <a:pt x="17484" y="732940"/>
                  </a:lnTo>
                  <a:lnTo>
                    <a:pt x="20801" y="746030"/>
                  </a:lnTo>
                  <a:lnTo>
                    <a:pt x="24181" y="759359"/>
                  </a:lnTo>
                  <a:lnTo>
                    <a:pt x="27613" y="772880"/>
                  </a:lnTo>
                  <a:lnTo>
                    <a:pt x="31410" y="786384"/>
                  </a:lnTo>
                  <a:lnTo>
                    <a:pt x="36177" y="799524"/>
                  </a:lnTo>
                  <a:lnTo>
                    <a:pt x="42166" y="812137"/>
                  </a:lnTo>
                  <a:lnTo>
                    <a:pt x="49309" y="824233"/>
                  </a:lnTo>
                  <a:lnTo>
                    <a:pt x="57401" y="835896"/>
                  </a:lnTo>
                  <a:lnTo>
                    <a:pt x="66214" y="847220"/>
                  </a:lnTo>
                  <a:lnTo>
                    <a:pt x="75555" y="858131"/>
                  </a:lnTo>
                  <a:lnTo>
                    <a:pt x="85270" y="868393"/>
                  </a:lnTo>
                  <a:lnTo>
                    <a:pt x="95250" y="877927"/>
                  </a:lnTo>
                  <a:lnTo>
                    <a:pt x="105577" y="886806"/>
                  </a:lnTo>
                  <a:lnTo>
                    <a:pt x="116502" y="895157"/>
                  </a:lnTo>
                  <a:lnTo>
                    <a:pt x="128110" y="903104"/>
                  </a:lnTo>
                  <a:lnTo>
                    <a:pt x="140178" y="910594"/>
                  </a:lnTo>
                  <a:lnTo>
                    <a:pt x="152279" y="917406"/>
                  </a:lnTo>
                  <a:lnTo>
                    <a:pt x="164164" y="923475"/>
                  </a:lnTo>
                  <a:lnTo>
                    <a:pt x="175924" y="929044"/>
                  </a:lnTo>
                  <a:lnTo>
                    <a:pt x="187886" y="934551"/>
                  </a:lnTo>
                  <a:lnTo>
                    <a:pt x="200231" y="940249"/>
                  </a:lnTo>
                  <a:lnTo>
                    <a:pt x="212980" y="945891"/>
                  </a:lnTo>
                  <a:lnTo>
                    <a:pt x="226077" y="950846"/>
                  </a:lnTo>
                  <a:lnTo>
                    <a:pt x="239449" y="954808"/>
                  </a:lnTo>
                  <a:lnTo>
                    <a:pt x="253023" y="957789"/>
                  </a:lnTo>
                  <a:lnTo>
                    <a:pt x="266741" y="959948"/>
                  </a:lnTo>
                  <a:lnTo>
                    <a:pt x="280561" y="961472"/>
                  </a:lnTo>
                  <a:lnTo>
                    <a:pt x="294452" y="962530"/>
                  </a:lnTo>
                  <a:lnTo>
                    <a:pt x="308390" y="963256"/>
                  </a:lnTo>
                  <a:lnTo>
                    <a:pt x="322357" y="963741"/>
                  </a:lnTo>
                  <a:lnTo>
                    <a:pt x="336177" y="963730"/>
                  </a:lnTo>
                  <a:lnTo>
                    <a:pt x="349537" y="962659"/>
                  </a:lnTo>
                  <a:lnTo>
                    <a:pt x="362306" y="960304"/>
                  </a:lnTo>
                  <a:lnTo>
                    <a:pt x="374677" y="956754"/>
                  </a:lnTo>
                  <a:lnTo>
                    <a:pt x="387058" y="952229"/>
                  </a:lnTo>
                  <a:lnTo>
                    <a:pt x="399683" y="946963"/>
                  </a:lnTo>
                  <a:lnTo>
                    <a:pt x="412451" y="941157"/>
                  </a:lnTo>
                  <a:lnTo>
                    <a:pt x="425030" y="934968"/>
                  </a:lnTo>
                  <a:lnTo>
                    <a:pt x="437236" y="928504"/>
                  </a:lnTo>
                  <a:lnTo>
                    <a:pt x="449041" y="921521"/>
                  </a:lnTo>
                  <a:lnTo>
                    <a:pt x="460503" y="913462"/>
                  </a:lnTo>
                  <a:lnTo>
                    <a:pt x="471694" y="904114"/>
                  </a:lnTo>
                  <a:lnTo>
                    <a:pt x="482683" y="893732"/>
                  </a:lnTo>
                  <a:lnTo>
                    <a:pt x="493528" y="882846"/>
                  </a:lnTo>
                  <a:lnTo>
                    <a:pt x="504269" y="871815"/>
                  </a:lnTo>
                  <a:lnTo>
                    <a:pt x="514770" y="860647"/>
                  </a:lnTo>
                  <a:lnTo>
                    <a:pt x="524750" y="849091"/>
                  </a:lnTo>
                  <a:lnTo>
                    <a:pt x="534092" y="837026"/>
                  </a:lnTo>
                  <a:lnTo>
                    <a:pt x="542839" y="824637"/>
                  </a:lnTo>
                  <a:lnTo>
                    <a:pt x="551101" y="812313"/>
                  </a:lnTo>
                  <a:lnTo>
                    <a:pt x="558993" y="800270"/>
                  </a:lnTo>
                  <a:lnTo>
                    <a:pt x="566617" y="788233"/>
                  </a:lnTo>
                  <a:lnTo>
                    <a:pt x="574050" y="775552"/>
                  </a:lnTo>
                  <a:lnTo>
                    <a:pt x="581350" y="761907"/>
                  </a:lnTo>
                  <a:lnTo>
                    <a:pt x="588559" y="747300"/>
                  </a:lnTo>
                  <a:lnTo>
                    <a:pt x="595706" y="731885"/>
                  </a:lnTo>
                  <a:lnTo>
                    <a:pt x="602807" y="715838"/>
                  </a:lnTo>
                  <a:lnTo>
                    <a:pt x="609711" y="699164"/>
                  </a:lnTo>
                  <a:lnTo>
                    <a:pt x="616120" y="681687"/>
                  </a:lnTo>
                  <a:lnTo>
                    <a:pt x="621912" y="663389"/>
                  </a:lnTo>
                  <a:lnTo>
                    <a:pt x="627123" y="644864"/>
                  </a:lnTo>
                  <a:lnTo>
                    <a:pt x="631857" y="627189"/>
                  </a:lnTo>
                  <a:lnTo>
                    <a:pt x="636223" y="610881"/>
                  </a:lnTo>
                  <a:lnTo>
                    <a:pt x="640155" y="595474"/>
                  </a:lnTo>
                  <a:lnTo>
                    <a:pt x="643425" y="579834"/>
                  </a:lnTo>
                  <a:lnTo>
                    <a:pt x="645959" y="563305"/>
                  </a:lnTo>
                  <a:lnTo>
                    <a:pt x="647831" y="545743"/>
                  </a:lnTo>
                  <a:lnTo>
                    <a:pt x="649171" y="527256"/>
                  </a:lnTo>
                  <a:lnTo>
                    <a:pt x="650109" y="508031"/>
                  </a:lnTo>
                  <a:lnTo>
                    <a:pt x="650757" y="488254"/>
                  </a:lnTo>
                  <a:lnTo>
                    <a:pt x="651200" y="468080"/>
                  </a:lnTo>
                  <a:lnTo>
                    <a:pt x="651496" y="447630"/>
                  </a:lnTo>
                  <a:lnTo>
                    <a:pt x="651527" y="427154"/>
                  </a:lnTo>
                  <a:lnTo>
                    <a:pt x="651016" y="407022"/>
                  </a:lnTo>
                  <a:lnTo>
                    <a:pt x="649854" y="387399"/>
                  </a:lnTo>
                  <a:lnTo>
                    <a:pt x="648090" y="368119"/>
                  </a:lnTo>
                  <a:lnTo>
                    <a:pt x="645835" y="348794"/>
                  </a:lnTo>
                  <a:lnTo>
                    <a:pt x="643206" y="329209"/>
                  </a:lnTo>
                  <a:lnTo>
                    <a:pt x="640306" y="309801"/>
                  </a:lnTo>
                  <a:lnTo>
                    <a:pt x="637214" y="291522"/>
                  </a:lnTo>
                  <a:lnTo>
                    <a:pt x="633984" y="274815"/>
                  </a:lnTo>
                  <a:lnTo>
                    <a:pt x="630493" y="259478"/>
                  </a:lnTo>
                  <a:lnTo>
                    <a:pt x="626464" y="244949"/>
                  </a:lnTo>
                  <a:lnTo>
                    <a:pt x="621792" y="230807"/>
                  </a:lnTo>
                  <a:lnTo>
                    <a:pt x="616689" y="216985"/>
                  </a:lnTo>
                  <a:lnTo>
                    <a:pt x="611570" y="203684"/>
                  </a:lnTo>
                  <a:lnTo>
                    <a:pt x="606679" y="190982"/>
                  </a:lnTo>
                  <a:lnTo>
                    <a:pt x="601922" y="178670"/>
                  </a:lnTo>
                  <a:lnTo>
                    <a:pt x="596968" y="166336"/>
                  </a:lnTo>
                  <a:lnTo>
                    <a:pt x="591630" y="153746"/>
                  </a:lnTo>
                  <a:lnTo>
                    <a:pt x="585723" y="141003"/>
                  </a:lnTo>
                  <a:lnTo>
                    <a:pt x="578992" y="128441"/>
                  </a:lnTo>
                  <a:lnTo>
                    <a:pt x="571388" y="116248"/>
                  </a:lnTo>
                  <a:lnTo>
                    <a:pt x="563179" y="104450"/>
                  </a:lnTo>
                  <a:lnTo>
                    <a:pt x="554831" y="92994"/>
                  </a:lnTo>
                  <a:lnTo>
                    <a:pt x="546627" y="81812"/>
                  </a:lnTo>
                  <a:lnTo>
                    <a:pt x="538662" y="70998"/>
                  </a:lnTo>
                  <a:lnTo>
                    <a:pt x="530934" y="60802"/>
                  </a:lnTo>
                  <a:lnTo>
                    <a:pt x="523395" y="51317"/>
                  </a:lnTo>
                  <a:lnTo>
                    <a:pt x="515670" y="42641"/>
                  </a:lnTo>
                  <a:lnTo>
                    <a:pt x="507104" y="34959"/>
                  </a:lnTo>
                  <a:lnTo>
                    <a:pt x="497408" y="28273"/>
                  </a:lnTo>
                  <a:lnTo>
                    <a:pt x="486621" y="22445"/>
                  </a:lnTo>
                  <a:lnTo>
                    <a:pt x="474931" y="17287"/>
                  </a:lnTo>
                  <a:lnTo>
                    <a:pt x="462546" y="12634"/>
                  </a:lnTo>
                  <a:lnTo>
                    <a:pt x="449655" y="8506"/>
                  </a:lnTo>
                  <a:lnTo>
                    <a:pt x="436404" y="5106"/>
                  </a:lnTo>
                  <a:lnTo>
                    <a:pt x="422901" y="2489"/>
                  </a:lnTo>
                  <a:lnTo>
                    <a:pt x="409224" y="731"/>
                  </a:lnTo>
                  <a:lnTo>
                    <a:pt x="395430" y="0"/>
                  </a:lnTo>
                  <a:lnTo>
                    <a:pt x="381556" y="288"/>
                  </a:lnTo>
                  <a:lnTo>
                    <a:pt x="367628" y="1448"/>
                  </a:lnTo>
                  <a:lnTo>
                    <a:pt x="353663" y="3290"/>
                  </a:lnTo>
                  <a:lnTo>
                    <a:pt x="339679" y="5646"/>
                  </a:lnTo>
                  <a:lnTo>
                    <a:pt x="325847" y="8702"/>
                  </a:lnTo>
                  <a:lnTo>
                    <a:pt x="312479" y="12962"/>
                  </a:lnTo>
                  <a:lnTo>
                    <a:pt x="299704" y="18604"/>
                  </a:lnTo>
                  <a:lnTo>
                    <a:pt x="287328" y="25343"/>
                  </a:lnTo>
                  <a:lnTo>
                    <a:pt x="274945" y="32629"/>
                  </a:lnTo>
                  <a:lnTo>
                    <a:pt x="262323" y="40085"/>
                  </a:lnTo>
                  <a:lnTo>
                    <a:pt x="249726" y="47530"/>
                  </a:lnTo>
                  <a:lnTo>
                    <a:pt x="237795" y="54901"/>
                  </a:lnTo>
                  <a:lnTo>
                    <a:pt x="226843" y="62189"/>
                  </a:lnTo>
                  <a:lnTo>
                    <a:pt x="216862" y="69405"/>
                  </a:lnTo>
                  <a:lnTo>
                    <a:pt x="207697" y="76563"/>
                  </a:lnTo>
                  <a:lnTo>
                    <a:pt x="199163" y="83692"/>
                  </a:lnTo>
                  <a:lnTo>
                    <a:pt x="191092" y="91296"/>
                  </a:lnTo>
                  <a:lnTo>
                    <a:pt x="183351" y="100305"/>
                  </a:lnTo>
                  <a:lnTo>
                    <a:pt x="175840" y="111101"/>
                  </a:lnTo>
                  <a:lnTo>
                    <a:pt x="168488" y="123099"/>
                  </a:lnTo>
                  <a:lnTo>
                    <a:pt x="161244" y="135077"/>
                  </a:lnTo>
                  <a:lnTo>
                    <a:pt x="154079" y="146318"/>
                  </a:lnTo>
                  <a:lnTo>
                    <a:pt x="147132" y="156794"/>
                  </a:lnTo>
                  <a:lnTo>
                    <a:pt x="144051" y="161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131843" y="2659115"/>
              <a:ext cx="1607" cy="11241"/>
            </a:xfrm>
            <a:custGeom>
              <a:avLst/>
              <a:gdLst/>
              <a:ahLst/>
              <a:cxnLst/>
              <a:rect l="0" t="0" r="0" b="0"/>
              <a:pathLst>
                <a:path w="1607" h="11241">
                  <a:moveTo>
                    <a:pt x="1606" y="0"/>
                  </a:moveTo>
                  <a:lnTo>
                    <a:pt x="0" y="112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2788209" y="4227100"/>
            <a:ext cx="1010196" cy="1206534"/>
            <a:chOff x="2788209" y="4227100"/>
            <a:chExt cx="1010196" cy="1206534"/>
          </a:xfrm>
        </p:grpSpPr>
        <p:sp>
          <p:nvSpPr>
            <p:cNvPr id="71" name="Freeform 70"/>
            <p:cNvSpPr/>
            <p:nvPr/>
          </p:nvSpPr>
          <p:spPr>
            <a:xfrm>
              <a:off x="3086821" y="4419300"/>
              <a:ext cx="190308" cy="446446"/>
            </a:xfrm>
            <a:custGeom>
              <a:avLst/>
              <a:gdLst/>
              <a:ahLst/>
              <a:cxnLst/>
              <a:rect l="0" t="0" r="0" b="0"/>
              <a:pathLst>
                <a:path w="190308" h="446446">
                  <a:moveTo>
                    <a:pt x="185699" y="109533"/>
                  </a:moveTo>
                  <a:lnTo>
                    <a:pt x="188499" y="100731"/>
                  </a:lnTo>
                  <a:lnTo>
                    <a:pt x="190000" y="92385"/>
                  </a:lnTo>
                  <a:lnTo>
                    <a:pt x="190307" y="83686"/>
                  </a:lnTo>
                  <a:lnTo>
                    <a:pt x="189628" y="74565"/>
                  </a:lnTo>
                  <a:lnTo>
                    <a:pt x="188160" y="65070"/>
                  </a:lnTo>
                  <a:lnTo>
                    <a:pt x="186082" y="55283"/>
                  </a:lnTo>
                  <a:lnTo>
                    <a:pt x="183227" y="45441"/>
                  </a:lnTo>
                  <a:lnTo>
                    <a:pt x="179107" y="35916"/>
                  </a:lnTo>
                  <a:lnTo>
                    <a:pt x="173554" y="26892"/>
                  </a:lnTo>
                  <a:lnTo>
                    <a:pt x="166537" y="18699"/>
                  </a:lnTo>
                  <a:lnTo>
                    <a:pt x="158000" y="11874"/>
                  </a:lnTo>
                  <a:lnTo>
                    <a:pt x="148068" y="6587"/>
                  </a:lnTo>
                  <a:lnTo>
                    <a:pt x="136993" y="2851"/>
                  </a:lnTo>
                  <a:lnTo>
                    <a:pt x="125043" y="702"/>
                  </a:lnTo>
                  <a:lnTo>
                    <a:pt x="112461" y="0"/>
                  </a:lnTo>
                  <a:lnTo>
                    <a:pt x="99761" y="645"/>
                  </a:lnTo>
                  <a:lnTo>
                    <a:pt x="87695" y="2664"/>
                  </a:lnTo>
                  <a:lnTo>
                    <a:pt x="76620" y="5945"/>
                  </a:lnTo>
                  <a:lnTo>
                    <a:pt x="66541" y="10264"/>
                  </a:lnTo>
                  <a:lnTo>
                    <a:pt x="57302" y="15380"/>
                  </a:lnTo>
                  <a:lnTo>
                    <a:pt x="48720" y="21082"/>
                  </a:lnTo>
                  <a:lnTo>
                    <a:pt x="40784" y="27368"/>
                  </a:lnTo>
                  <a:lnTo>
                    <a:pt x="33666" y="34419"/>
                  </a:lnTo>
                  <a:lnTo>
                    <a:pt x="27391" y="42279"/>
                  </a:lnTo>
                  <a:lnTo>
                    <a:pt x="21852" y="51015"/>
                  </a:lnTo>
                  <a:lnTo>
                    <a:pt x="16897" y="60790"/>
                  </a:lnTo>
                  <a:lnTo>
                    <a:pt x="12383" y="71592"/>
                  </a:lnTo>
                  <a:lnTo>
                    <a:pt x="8350" y="83269"/>
                  </a:lnTo>
                  <a:lnTo>
                    <a:pt x="5014" y="95633"/>
                  </a:lnTo>
                  <a:lnTo>
                    <a:pt x="2440" y="108499"/>
                  </a:lnTo>
                  <a:lnTo>
                    <a:pt x="711" y="121562"/>
                  </a:lnTo>
                  <a:lnTo>
                    <a:pt x="0" y="134404"/>
                  </a:lnTo>
                  <a:lnTo>
                    <a:pt x="306" y="146817"/>
                  </a:lnTo>
                  <a:lnTo>
                    <a:pt x="1647" y="158780"/>
                  </a:lnTo>
                  <a:lnTo>
                    <a:pt x="4143" y="170353"/>
                  </a:lnTo>
                  <a:lnTo>
                    <a:pt x="7752" y="181613"/>
                  </a:lnTo>
                  <a:lnTo>
                    <a:pt x="12463" y="192311"/>
                  </a:lnTo>
                  <a:lnTo>
                    <a:pt x="18373" y="201897"/>
                  </a:lnTo>
                  <a:lnTo>
                    <a:pt x="25424" y="210152"/>
                  </a:lnTo>
                  <a:lnTo>
                    <a:pt x="33428" y="216848"/>
                  </a:lnTo>
                  <a:lnTo>
                    <a:pt x="42172" y="221597"/>
                  </a:lnTo>
                  <a:lnTo>
                    <a:pt x="51455" y="224376"/>
                  </a:lnTo>
                  <a:lnTo>
                    <a:pt x="60958" y="225294"/>
                  </a:lnTo>
                  <a:lnTo>
                    <a:pt x="70257" y="224406"/>
                  </a:lnTo>
                  <a:lnTo>
                    <a:pt x="79139" y="221923"/>
                  </a:lnTo>
                  <a:lnTo>
                    <a:pt x="87577" y="218158"/>
                  </a:lnTo>
                  <a:lnTo>
                    <a:pt x="95630" y="213423"/>
                  </a:lnTo>
                  <a:lnTo>
                    <a:pt x="103383" y="207978"/>
                  </a:lnTo>
                  <a:lnTo>
                    <a:pt x="110914" y="201867"/>
                  </a:lnTo>
                  <a:lnTo>
                    <a:pt x="118284" y="194935"/>
                  </a:lnTo>
                  <a:lnTo>
                    <a:pt x="125538" y="187159"/>
                  </a:lnTo>
                  <a:lnTo>
                    <a:pt x="132547" y="178649"/>
                  </a:lnTo>
                  <a:lnTo>
                    <a:pt x="139027" y="169558"/>
                  </a:lnTo>
                  <a:lnTo>
                    <a:pt x="144866" y="160034"/>
                  </a:lnTo>
                  <a:lnTo>
                    <a:pt x="150109" y="150197"/>
                  </a:lnTo>
                  <a:lnTo>
                    <a:pt x="154865" y="140141"/>
                  </a:lnTo>
                  <a:lnTo>
                    <a:pt x="159256" y="130026"/>
                  </a:lnTo>
                  <a:lnTo>
                    <a:pt x="163595" y="123158"/>
                  </a:lnTo>
                  <a:lnTo>
                    <a:pt x="167616" y="123593"/>
                  </a:lnTo>
                  <a:lnTo>
                    <a:pt x="170467" y="130181"/>
                  </a:lnTo>
                  <a:lnTo>
                    <a:pt x="172263" y="141224"/>
                  </a:lnTo>
                  <a:lnTo>
                    <a:pt x="173359" y="155415"/>
                  </a:lnTo>
                  <a:lnTo>
                    <a:pt x="174028" y="171800"/>
                  </a:lnTo>
                  <a:lnTo>
                    <a:pt x="174442" y="189691"/>
                  </a:lnTo>
                  <a:lnTo>
                    <a:pt x="174701" y="208443"/>
                  </a:lnTo>
                  <a:lnTo>
                    <a:pt x="174866" y="227420"/>
                  </a:lnTo>
                  <a:lnTo>
                    <a:pt x="174967" y="246263"/>
                  </a:lnTo>
                  <a:lnTo>
                    <a:pt x="174862" y="264851"/>
                  </a:lnTo>
                  <a:lnTo>
                    <a:pt x="174259" y="283181"/>
                  </a:lnTo>
                  <a:lnTo>
                    <a:pt x="173039" y="301290"/>
                  </a:lnTo>
                  <a:lnTo>
                    <a:pt x="171405" y="319064"/>
                  </a:lnTo>
                  <a:lnTo>
                    <a:pt x="169770" y="336240"/>
                  </a:lnTo>
                  <a:lnTo>
                    <a:pt x="168376" y="352719"/>
                  </a:lnTo>
                  <a:lnTo>
                    <a:pt x="167286" y="368537"/>
                  </a:lnTo>
                  <a:lnTo>
                    <a:pt x="166362" y="385641"/>
                  </a:lnTo>
                  <a:lnTo>
                    <a:pt x="165527" y="408887"/>
                  </a:lnTo>
                  <a:lnTo>
                    <a:pt x="164642" y="4464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893494" y="4823631"/>
              <a:ext cx="621182" cy="147400"/>
            </a:xfrm>
            <a:custGeom>
              <a:avLst/>
              <a:gdLst/>
              <a:ahLst/>
              <a:cxnLst/>
              <a:rect l="0" t="0" r="0" b="0"/>
              <a:pathLst>
                <a:path w="621182" h="147400">
                  <a:moveTo>
                    <a:pt x="621181" y="0"/>
                  </a:moveTo>
                  <a:lnTo>
                    <a:pt x="609446" y="3001"/>
                  </a:lnTo>
                  <a:lnTo>
                    <a:pt x="598317" y="6423"/>
                  </a:lnTo>
                  <a:lnTo>
                    <a:pt x="586715" y="10615"/>
                  </a:lnTo>
                  <a:lnTo>
                    <a:pt x="574381" y="15342"/>
                  </a:lnTo>
                  <a:lnTo>
                    <a:pt x="561072" y="20175"/>
                  </a:lnTo>
                  <a:lnTo>
                    <a:pt x="546767" y="24852"/>
                  </a:lnTo>
                  <a:lnTo>
                    <a:pt x="531763" y="29289"/>
                  </a:lnTo>
                  <a:lnTo>
                    <a:pt x="516550" y="33490"/>
                  </a:lnTo>
                  <a:lnTo>
                    <a:pt x="501436" y="37499"/>
                  </a:lnTo>
                  <a:lnTo>
                    <a:pt x="486698" y="41359"/>
                  </a:lnTo>
                  <a:lnTo>
                    <a:pt x="472647" y="45111"/>
                  </a:lnTo>
                  <a:lnTo>
                    <a:pt x="459380" y="48787"/>
                  </a:lnTo>
                  <a:lnTo>
                    <a:pt x="446656" y="52409"/>
                  </a:lnTo>
                  <a:lnTo>
                    <a:pt x="434031" y="55996"/>
                  </a:lnTo>
                  <a:lnTo>
                    <a:pt x="421221" y="59556"/>
                  </a:lnTo>
                  <a:lnTo>
                    <a:pt x="407648" y="63101"/>
                  </a:lnTo>
                  <a:lnTo>
                    <a:pt x="392398" y="66633"/>
                  </a:lnTo>
                  <a:lnTo>
                    <a:pt x="375142" y="70158"/>
                  </a:lnTo>
                  <a:lnTo>
                    <a:pt x="356517" y="73678"/>
                  </a:lnTo>
                  <a:lnTo>
                    <a:pt x="337792" y="77195"/>
                  </a:lnTo>
                  <a:lnTo>
                    <a:pt x="319722" y="80709"/>
                  </a:lnTo>
                  <a:lnTo>
                    <a:pt x="302525" y="84221"/>
                  </a:lnTo>
                  <a:lnTo>
                    <a:pt x="286144" y="87733"/>
                  </a:lnTo>
                  <a:lnTo>
                    <a:pt x="270426" y="91239"/>
                  </a:lnTo>
                  <a:lnTo>
                    <a:pt x="255210" y="94577"/>
                  </a:lnTo>
                  <a:lnTo>
                    <a:pt x="240358" y="97439"/>
                  </a:lnTo>
                  <a:lnTo>
                    <a:pt x="225767" y="99700"/>
                  </a:lnTo>
                  <a:lnTo>
                    <a:pt x="211524" y="101557"/>
                  </a:lnTo>
                  <a:lnTo>
                    <a:pt x="197879" y="103418"/>
                  </a:lnTo>
                  <a:lnTo>
                    <a:pt x="184922" y="105525"/>
                  </a:lnTo>
                  <a:lnTo>
                    <a:pt x="172594" y="107942"/>
                  </a:lnTo>
                  <a:lnTo>
                    <a:pt x="160775" y="110644"/>
                  </a:lnTo>
                  <a:lnTo>
                    <a:pt x="149341" y="113575"/>
                  </a:lnTo>
                  <a:lnTo>
                    <a:pt x="138187" y="116679"/>
                  </a:lnTo>
                  <a:lnTo>
                    <a:pt x="127230" y="119909"/>
                  </a:lnTo>
                  <a:lnTo>
                    <a:pt x="116402" y="123224"/>
                  </a:lnTo>
                  <a:lnTo>
                    <a:pt x="105331" y="126431"/>
                  </a:lnTo>
                  <a:lnTo>
                    <a:pt x="93373" y="129205"/>
                  </a:lnTo>
                  <a:lnTo>
                    <a:pt x="80263" y="131406"/>
                  </a:lnTo>
                  <a:lnTo>
                    <a:pt x="66431" y="133256"/>
                  </a:lnTo>
                  <a:lnTo>
                    <a:pt x="51253" y="135525"/>
                  </a:lnTo>
                  <a:lnTo>
                    <a:pt x="31158" y="1395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093535" y="5055258"/>
              <a:ext cx="1" cy="357969"/>
            </a:xfrm>
            <a:custGeom>
              <a:avLst/>
              <a:gdLst/>
              <a:ahLst/>
              <a:cxnLst/>
              <a:rect l="0" t="0" r="0" b="0"/>
              <a:pathLst>
                <a:path w="1" h="35796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1"/>
                  </a:lnTo>
                  <a:lnTo>
                    <a:pt x="0" y="50664"/>
                  </a:lnTo>
                  <a:lnTo>
                    <a:pt x="0" y="66289"/>
                  </a:lnTo>
                  <a:lnTo>
                    <a:pt x="0" y="83264"/>
                  </a:lnTo>
                  <a:lnTo>
                    <a:pt x="0" y="101366"/>
                  </a:lnTo>
                  <a:lnTo>
                    <a:pt x="0" y="120335"/>
                  </a:lnTo>
                  <a:lnTo>
                    <a:pt x="0" y="139941"/>
                  </a:lnTo>
                  <a:lnTo>
                    <a:pt x="0" y="160003"/>
                  </a:lnTo>
                  <a:lnTo>
                    <a:pt x="0" y="180382"/>
                  </a:lnTo>
                  <a:lnTo>
                    <a:pt x="0" y="200975"/>
                  </a:lnTo>
                  <a:lnTo>
                    <a:pt x="0" y="221550"/>
                  </a:lnTo>
                  <a:lnTo>
                    <a:pt x="0" y="241750"/>
                  </a:lnTo>
                  <a:lnTo>
                    <a:pt x="0" y="261401"/>
                  </a:lnTo>
                  <a:lnTo>
                    <a:pt x="0" y="280143"/>
                  </a:lnTo>
                  <a:lnTo>
                    <a:pt x="0" y="299395"/>
                  </a:lnTo>
                  <a:lnTo>
                    <a:pt x="0" y="323085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200626" y="5092385"/>
              <a:ext cx="247997" cy="318697"/>
            </a:xfrm>
            <a:custGeom>
              <a:avLst/>
              <a:gdLst/>
              <a:ahLst/>
              <a:cxnLst/>
              <a:rect l="0" t="0" r="0" b="0"/>
              <a:pathLst>
                <a:path w="247997" h="318697">
                  <a:moveTo>
                    <a:pt x="103480" y="26044"/>
                  </a:moveTo>
                  <a:lnTo>
                    <a:pt x="94745" y="29045"/>
                  </a:lnTo>
                  <a:lnTo>
                    <a:pt x="87039" y="32467"/>
                  </a:lnTo>
                  <a:lnTo>
                    <a:pt x="79636" y="36668"/>
                  </a:lnTo>
                  <a:lnTo>
                    <a:pt x="72375" y="41741"/>
                  </a:lnTo>
                  <a:lnTo>
                    <a:pt x="65197" y="47870"/>
                  </a:lnTo>
                  <a:lnTo>
                    <a:pt x="58071" y="55054"/>
                  </a:lnTo>
                  <a:lnTo>
                    <a:pt x="50980" y="63141"/>
                  </a:lnTo>
                  <a:lnTo>
                    <a:pt x="43914" y="71936"/>
                  </a:lnTo>
                  <a:lnTo>
                    <a:pt x="36868" y="81256"/>
                  </a:lnTo>
                  <a:lnTo>
                    <a:pt x="30000" y="90954"/>
                  </a:lnTo>
                  <a:lnTo>
                    <a:pt x="23615" y="100915"/>
                  </a:lnTo>
                  <a:lnTo>
                    <a:pt x="17844" y="111063"/>
                  </a:lnTo>
                  <a:lnTo>
                    <a:pt x="12817" y="121505"/>
                  </a:lnTo>
                  <a:lnTo>
                    <a:pt x="8739" y="132508"/>
                  </a:lnTo>
                  <a:lnTo>
                    <a:pt x="5627" y="144172"/>
                  </a:lnTo>
                  <a:lnTo>
                    <a:pt x="3349" y="156448"/>
                  </a:lnTo>
                  <a:lnTo>
                    <a:pt x="1730" y="169220"/>
                  </a:lnTo>
                  <a:lnTo>
                    <a:pt x="605" y="182370"/>
                  </a:lnTo>
                  <a:lnTo>
                    <a:pt x="0" y="195793"/>
                  </a:lnTo>
                  <a:lnTo>
                    <a:pt x="117" y="209411"/>
                  </a:lnTo>
                  <a:lnTo>
                    <a:pt x="1011" y="223158"/>
                  </a:lnTo>
                  <a:lnTo>
                    <a:pt x="2593" y="236830"/>
                  </a:lnTo>
                  <a:lnTo>
                    <a:pt x="4726" y="250090"/>
                  </a:lnTo>
                  <a:lnTo>
                    <a:pt x="7282" y="262783"/>
                  </a:lnTo>
                  <a:lnTo>
                    <a:pt x="10472" y="274764"/>
                  </a:lnTo>
                  <a:lnTo>
                    <a:pt x="14824" y="285818"/>
                  </a:lnTo>
                  <a:lnTo>
                    <a:pt x="20537" y="295907"/>
                  </a:lnTo>
                  <a:lnTo>
                    <a:pt x="27662" y="304665"/>
                  </a:lnTo>
                  <a:lnTo>
                    <a:pt x="36273" y="311345"/>
                  </a:lnTo>
                  <a:lnTo>
                    <a:pt x="46249" y="315725"/>
                  </a:lnTo>
                  <a:lnTo>
                    <a:pt x="57185" y="318040"/>
                  </a:lnTo>
                  <a:lnTo>
                    <a:pt x="68510" y="318696"/>
                  </a:lnTo>
                  <a:lnTo>
                    <a:pt x="79862" y="318100"/>
                  </a:lnTo>
                  <a:lnTo>
                    <a:pt x="91091" y="316433"/>
                  </a:lnTo>
                  <a:lnTo>
                    <a:pt x="102164" y="313652"/>
                  </a:lnTo>
                  <a:lnTo>
                    <a:pt x="113094" y="309820"/>
                  </a:lnTo>
                  <a:lnTo>
                    <a:pt x="123909" y="304944"/>
                  </a:lnTo>
                  <a:lnTo>
                    <a:pt x="134637" y="298914"/>
                  </a:lnTo>
                  <a:lnTo>
                    <a:pt x="145300" y="291781"/>
                  </a:lnTo>
                  <a:lnTo>
                    <a:pt x="155749" y="283719"/>
                  </a:lnTo>
                  <a:lnTo>
                    <a:pt x="165694" y="274936"/>
                  </a:lnTo>
                  <a:lnTo>
                    <a:pt x="175012" y="265618"/>
                  </a:lnTo>
                  <a:lnTo>
                    <a:pt x="183744" y="255751"/>
                  </a:lnTo>
                  <a:lnTo>
                    <a:pt x="191996" y="245143"/>
                  </a:lnTo>
                  <a:lnTo>
                    <a:pt x="199881" y="233747"/>
                  </a:lnTo>
                  <a:lnTo>
                    <a:pt x="207500" y="221653"/>
                  </a:lnTo>
                  <a:lnTo>
                    <a:pt x="214930" y="209002"/>
                  </a:lnTo>
                  <a:lnTo>
                    <a:pt x="222219" y="195935"/>
                  </a:lnTo>
                  <a:lnTo>
                    <a:pt x="229081" y="182566"/>
                  </a:lnTo>
                  <a:lnTo>
                    <a:pt x="234931" y="168986"/>
                  </a:lnTo>
                  <a:lnTo>
                    <a:pt x="239529" y="155258"/>
                  </a:lnTo>
                  <a:lnTo>
                    <a:pt x="242954" y="141430"/>
                  </a:lnTo>
                  <a:lnTo>
                    <a:pt x="245418" y="127533"/>
                  </a:lnTo>
                  <a:lnTo>
                    <a:pt x="247141" y="113594"/>
                  </a:lnTo>
                  <a:lnTo>
                    <a:pt x="247996" y="99793"/>
                  </a:lnTo>
                  <a:lnTo>
                    <a:pt x="247520" y="86446"/>
                  </a:lnTo>
                  <a:lnTo>
                    <a:pt x="245572" y="73694"/>
                  </a:lnTo>
                  <a:lnTo>
                    <a:pt x="242298" y="61673"/>
                  </a:lnTo>
                  <a:lnTo>
                    <a:pt x="237960" y="50593"/>
                  </a:lnTo>
                  <a:lnTo>
                    <a:pt x="232810" y="40472"/>
                  </a:lnTo>
                  <a:lnTo>
                    <a:pt x="226742" y="31184"/>
                  </a:lnTo>
                  <a:lnTo>
                    <a:pt x="219313" y="22550"/>
                  </a:lnTo>
                  <a:lnTo>
                    <a:pt x="210389" y="14423"/>
                  </a:lnTo>
                  <a:lnTo>
                    <a:pt x="200126" y="7320"/>
                  </a:lnTo>
                  <a:lnTo>
                    <a:pt x="188788" y="2365"/>
                  </a:lnTo>
                  <a:lnTo>
                    <a:pt x="176646" y="0"/>
                  </a:lnTo>
                  <a:lnTo>
                    <a:pt x="164086" y="41"/>
                  </a:lnTo>
                  <a:lnTo>
                    <a:pt x="151588" y="2045"/>
                  </a:lnTo>
                  <a:lnTo>
                    <a:pt x="139415" y="5541"/>
                  </a:lnTo>
                  <a:lnTo>
                    <a:pt x="127784" y="10122"/>
                  </a:lnTo>
                  <a:lnTo>
                    <a:pt x="116966" y="15472"/>
                  </a:lnTo>
                  <a:lnTo>
                    <a:pt x="107018" y="21361"/>
                  </a:lnTo>
                  <a:lnTo>
                    <a:pt x="97675" y="27786"/>
                  </a:lnTo>
                  <a:lnTo>
                    <a:pt x="88473" y="34936"/>
                  </a:lnTo>
                  <a:lnTo>
                    <a:pt x="79136" y="42857"/>
                  </a:lnTo>
                  <a:lnTo>
                    <a:pt x="69834" y="51387"/>
                  </a:lnTo>
                  <a:lnTo>
                    <a:pt x="60069" y="61285"/>
                  </a:lnTo>
                  <a:lnTo>
                    <a:pt x="47860" y="75658"/>
                  </a:lnTo>
                  <a:lnTo>
                    <a:pt x="29780" y="997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788209" y="4227100"/>
              <a:ext cx="1010196" cy="1206534"/>
            </a:xfrm>
            <a:custGeom>
              <a:avLst/>
              <a:gdLst/>
              <a:ahLst/>
              <a:cxnLst/>
              <a:rect l="0" t="0" r="0" b="0"/>
              <a:pathLst>
                <a:path w="1010196" h="1206534">
                  <a:moveTo>
                    <a:pt x="357969" y="101691"/>
                  </a:moveTo>
                  <a:lnTo>
                    <a:pt x="346301" y="101758"/>
                  </a:lnTo>
                  <a:lnTo>
                    <a:pt x="335812" y="102398"/>
                  </a:lnTo>
                  <a:lnTo>
                    <a:pt x="325510" y="103699"/>
                  </a:lnTo>
                  <a:lnTo>
                    <a:pt x="315209" y="105732"/>
                  </a:lnTo>
                  <a:lnTo>
                    <a:pt x="304865" y="108697"/>
                  </a:lnTo>
                  <a:lnTo>
                    <a:pt x="294480" y="112616"/>
                  </a:lnTo>
                  <a:lnTo>
                    <a:pt x="284225" y="117366"/>
                  </a:lnTo>
                  <a:lnTo>
                    <a:pt x="274415" y="122770"/>
                  </a:lnTo>
                  <a:lnTo>
                    <a:pt x="265189" y="128661"/>
                  </a:lnTo>
                  <a:lnTo>
                    <a:pt x="256519" y="134903"/>
                  </a:lnTo>
                  <a:lnTo>
                    <a:pt x="248310" y="141392"/>
                  </a:lnTo>
                  <a:lnTo>
                    <a:pt x="240448" y="148060"/>
                  </a:lnTo>
                  <a:lnTo>
                    <a:pt x="232675" y="155182"/>
                  </a:lnTo>
                  <a:lnTo>
                    <a:pt x="224610" y="163335"/>
                  </a:lnTo>
                  <a:lnTo>
                    <a:pt x="216067" y="172756"/>
                  </a:lnTo>
                  <a:lnTo>
                    <a:pt x="207039" y="183525"/>
                  </a:lnTo>
                  <a:lnTo>
                    <a:pt x="197600" y="195737"/>
                  </a:lnTo>
                  <a:lnTo>
                    <a:pt x="187851" y="209279"/>
                  </a:lnTo>
                  <a:lnTo>
                    <a:pt x="178205" y="223593"/>
                  </a:lnTo>
                  <a:lnTo>
                    <a:pt x="169340" y="237806"/>
                  </a:lnTo>
                  <a:lnTo>
                    <a:pt x="161569" y="251432"/>
                  </a:lnTo>
                  <a:lnTo>
                    <a:pt x="154861" y="264359"/>
                  </a:lnTo>
                  <a:lnTo>
                    <a:pt x="149040" y="276653"/>
                  </a:lnTo>
                  <a:lnTo>
                    <a:pt x="143900" y="288441"/>
                  </a:lnTo>
                  <a:lnTo>
                    <a:pt x="139260" y="299851"/>
                  </a:lnTo>
                  <a:lnTo>
                    <a:pt x="134975" y="310988"/>
                  </a:lnTo>
                  <a:lnTo>
                    <a:pt x="130938" y="321935"/>
                  </a:lnTo>
                  <a:lnTo>
                    <a:pt x="127071" y="332918"/>
                  </a:lnTo>
                  <a:lnTo>
                    <a:pt x="123321" y="344285"/>
                  </a:lnTo>
                  <a:lnTo>
                    <a:pt x="119650" y="356195"/>
                  </a:lnTo>
                  <a:lnTo>
                    <a:pt x="116032" y="368634"/>
                  </a:lnTo>
                  <a:lnTo>
                    <a:pt x="112450" y="381517"/>
                  </a:lnTo>
                  <a:lnTo>
                    <a:pt x="108892" y="394740"/>
                  </a:lnTo>
                  <a:lnTo>
                    <a:pt x="105350" y="408212"/>
                  </a:lnTo>
                  <a:lnTo>
                    <a:pt x="101819" y="421863"/>
                  </a:lnTo>
                  <a:lnTo>
                    <a:pt x="98295" y="435637"/>
                  </a:lnTo>
                  <a:lnTo>
                    <a:pt x="94776" y="449496"/>
                  </a:lnTo>
                  <a:lnTo>
                    <a:pt x="91260" y="463414"/>
                  </a:lnTo>
                  <a:lnTo>
                    <a:pt x="87751" y="477376"/>
                  </a:lnTo>
                  <a:lnTo>
                    <a:pt x="84411" y="491532"/>
                  </a:lnTo>
                  <a:lnTo>
                    <a:pt x="81548" y="506182"/>
                  </a:lnTo>
                  <a:lnTo>
                    <a:pt x="79286" y="521449"/>
                  </a:lnTo>
                  <a:lnTo>
                    <a:pt x="77428" y="537296"/>
                  </a:lnTo>
                  <a:lnTo>
                    <a:pt x="75566" y="553620"/>
                  </a:lnTo>
                  <a:lnTo>
                    <a:pt x="73464" y="570302"/>
                  </a:lnTo>
                  <a:lnTo>
                    <a:pt x="71220" y="587081"/>
                  </a:lnTo>
                  <a:lnTo>
                    <a:pt x="69166" y="603572"/>
                  </a:lnTo>
                  <a:lnTo>
                    <a:pt x="67488" y="619594"/>
                  </a:lnTo>
                  <a:lnTo>
                    <a:pt x="66209" y="635300"/>
                  </a:lnTo>
                  <a:lnTo>
                    <a:pt x="65275" y="651074"/>
                  </a:lnTo>
                  <a:lnTo>
                    <a:pt x="64618" y="667133"/>
                  </a:lnTo>
                  <a:lnTo>
                    <a:pt x="64329" y="683531"/>
                  </a:lnTo>
                  <a:lnTo>
                    <a:pt x="64660" y="700232"/>
                  </a:lnTo>
                  <a:lnTo>
                    <a:pt x="65692" y="717172"/>
                  </a:lnTo>
                  <a:lnTo>
                    <a:pt x="67198" y="734125"/>
                  </a:lnTo>
                  <a:lnTo>
                    <a:pt x="68747" y="750733"/>
                  </a:lnTo>
                  <a:lnTo>
                    <a:pt x="70088" y="766829"/>
                  </a:lnTo>
                  <a:lnTo>
                    <a:pt x="71309" y="782415"/>
                  </a:lnTo>
                  <a:lnTo>
                    <a:pt x="72735" y="797576"/>
                  </a:lnTo>
                  <a:lnTo>
                    <a:pt x="74547" y="812406"/>
                  </a:lnTo>
                  <a:lnTo>
                    <a:pt x="76764" y="826994"/>
                  </a:lnTo>
                  <a:lnTo>
                    <a:pt x="79331" y="841410"/>
                  </a:lnTo>
                  <a:lnTo>
                    <a:pt x="82172" y="855704"/>
                  </a:lnTo>
                  <a:lnTo>
                    <a:pt x="85216" y="869916"/>
                  </a:lnTo>
                  <a:lnTo>
                    <a:pt x="88406" y="884072"/>
                  </a:lnTo>
                  <a:lnTo>
                    <a:pt x="91702" y="898188"/>
                  </a:lnTo>
                  <a:lnTo>
                    <a:pt x="95236" y="912279"/>
                  </a:lnTo>
                  <a:lnTo>
                    <a:pt x="99294" y="926352"/>
                  </a:lnTo>
                  <a:lnTo>
                    <a:pt x="103990" y="940409"/>
                  </a:lnTo>
                  <a:lnTo>
                    <a:pt x="109280" y="954290"/>
                  </a:lnTo>
                  <a:lnTo>
                    <a:pt x="115056" y="967691"/>
                  </a:lnTo>
                  <a:lnTo>
                    <a:pt x="121201" y="980482"/>
                  </a:lnTo>
                  <a:lnTo>
                    <a:pt x="127616" y="992699"/>
                  </a:lnTo>
                  <a:lnTo>
                    <a:pt x="134221" y="1004445"/>
                  </a:lnTo>
                  <a:lnTo>
                    <a:pt x="140958" y="1015828"/>
                  </a:lnTo>
                  <a:lnTo>
                    <a:pt x="147787" y="1026949"/>
                  </a:lnTo>
                  <a:lnTo>
                    <a:pt x="154678" y="1037884"/>
                  </a:lnTo>
                  <a:lnTo>
                    <a:pt x="161615" y="1048684"/>
                  </a:lnTo>
                  <a:lnTo>
                    <a:pt x="168750" y="1059226"/>
                  </a:lnTo>
                  <a:lnTo>
                    <a:pt x="176379" y="1069232"/>
                  </a:lnTo>
                  <a:lnTo>
                    <a:pt x="184625" y="1078597"/>
                  </a:lnTo>
                  <a:lnTo>
                    <a:pt x="193452" y="1087529"/>
                  </a:lnTo>
                  <a:lnTo>
                    <a:pt x="202756" y="1096447"/>
                  </a:lnTo>
                  <a:lnTo>
                    <a:pt x="212419" y="1105593"/>
                  </a:lnTo>
                  <a:lnTo>
                    <a:pt x="222178" y="1114873"/>
                  </a:lnTo>
                  <a:lnTo>
                    <a:pt x="231650" y="1123957"/>
                  </a:lnTo>
                  <a:lnTo>
                    <a:pt x="240657" y="1132657"/>
                  </a:lnTo>
                  <a:lnTo>
                    <a:pt x="249517" y="1140787"/>
                  </a:lnTo>
                  <a:lnTo>
                    <a:pt x="258920" y="1148095"/>
                  </a:lnTo>
                  <a:lnTo>
                    <a:pt x="269209" y="1154530"/>
                  </a:lnTo>
                  <a:lnTo>
                    <a:pt x="280240" y="1160359"/>
                  </a:lnTo>
                  <a:lnTo>
                    <a:pt x="291571" y="1166048"/>
                  </a:lnTo>
                  <a:lnTo>
                    <a:pt x="302899" y="1171877"/>
                  </a:lnTo>
                  <a:lnTo>
                    <a:pt x="314098" y="1177777"/>
                  </a:lnTo>
                  <a:lnTo>
                    <a:pt x="325144" y="1183439"/>
                  </a:lnTo>
                  <a:lnTo>
                    <a:pt x="336056" y="1188689"/>
                  </a:lnTo>
                  <a:lnTo>
                    <a:pt x="347028" y="1193350"/>
                  </a:lnTo>
                  <a:lnTo>
                    <a:pt x="358393" y="1197175"/>
                  </a:lnTo>
                  <a:lnTo>
                    <a:pt x="370318" y="1200113"/>
                  </a:lnTo>
                  <a:lnTo>
                    <a:pt x="383279" y="1202271"/>
                  </a:lnTo>
                  <a:lnTo>
                    <a:pt x="398109" y="1203811"/>
                  </a:lnTo>
                  <a:lnTo>
                    <a:pt x="415090" y="1204887"/>
                  </a:lnTo>
                  <a:lnTo>
                    <a:pt x="433867" y="1205628"/>
                  </a:lnTo>
                  <a:lnTo>
                    <a:pt x="453760" y="1206135"/>
                  </a:lnTo>
                  <a:lnTo>
                    <a:pt x="474236" y="1206474"/>
                  </a:lnTo>
                  <a:lnTo>
                    <a:pt x="494507" y="1206533"/>
                  </a:lnTo>
                  <a:lnTo>
                    <a:pt x="513497" y="1206042"/>
                  </a:lnTo>
                  <a:lnTo>
                    <a:pt x="530746" y="1204894"/>
                  </a:lnTo>
                  <a:lnTo>
                    <a:pt x="546477" y="1203138"/>
                  </a:lnTo>
                  <a:lnTo>
                    <a:pt x="561285" y="1200888"/>
                  </a:lnTo>
                  <a:lnTo>
                    <a:pt x="575622" y="1198259"/>
                  </a:lnTo>
                  <a:lnTo>
                    <a:pt x="589577" y="1195189"/>
                  </a:lnTo>
                  <a:lnTo>
                    <a:pt x="602969" y="1191450"/>
                  </a:lnTo>
                  <a:lnTo>
                    <a:pt x="615728" y="1186977"/>
                  </a:lnTo>
                  <a:lnTo>
                    <a:pt x="627909" y="1182007"/>
                  </a:lnTo>
                  <a:lnTo>
                    <a:pt x="639622" y="1176979"/>
                  </a:lnTo>
                  <a:lnTo>
                    <a:pt x="650983" y="1172149"/>
                  </a:lnTo>
                  <a:lnTo>
                    <a:pt x="662085" y="1167432"/>
                  </a:lnTo>
                  <a:lnTo>
                    <a:pt x="673007" y="1162505"/>
                  </a:lnTo>
                  <a:lnTo>
                    <a:pt x="683798" y="1157186"/>
                  </a:lnTo>
                  <a:lnTo>
                    <a:pt x="694335" y="1151291"/>
                  </a:lnTo>
                  <a:lnTo>
                    <a:pt x="704337" y="1144569"/>
                  </a:lnTo>
                  <a:lnTo>
                    <a:pt x="713698" y="1136971"/>
                  </a:lnTo>
                  <a:lnTo>
                    <a:pt x="722629" y="1128766"/>
                  </a:lnTo>
                  <a:lnTo>
                    <a:pt x="731545" y="1120420"/>
                  </a:lnTo>
                  <a:lnTo>
                    <a:pt x="740696" y="1112212"/>
                  </a:lnTo>
                  <a:lnTo>
                    <a:pt x="750148" y="1104076"/>
                  </a:lnTo>
                  <a:lnTo>
                    <a:pt x="759880" y="1095700"/>
                  </a:lnTo>
                  <a:lnTo>
                    <a:pt x="769832" y="1086918"/>
                  </a:lnTo>
                  <a:lnTo>
                    <a:pt x="779788" y="1077712"/>
                  </a:lnTo>
                  <a:lnTo>
                    <a:pt x="789392" y="1068148"/>
                  </a:lnTo>
                  <a:lnTo>
                    <a:pt x="798479" y="1058302"/>
                  </a:lnTo>
                  <a:lnTo>
                    <a:pt x="807053" y="1048248"/>
                  </a:lnTo>
                  <a:lnTo>
                    <a:pt x="815198" y="1038046"/>
                  </a:lnTo>
                  <a:lnTo>
                    <a:pt x="823017" y="1027735"/>
                  </a:lnTo>
                  <a:lnTo>
                    <a:pt x="830761" y="1017185"/>
                  </a:lnTo>
                  <a:lnTo>
                    <a:pt x="838807" y="1006110"/>
                  </a:lnTo>
                  <a:lnTo>
                    <a:pt x="847333" y="994401"/>
                  </a:lnTo>
                  <a:lnTo>
                    <a:pt x="856179" y="982265"/>
                  </a:lnTo>
                  <a:lnTo>
                    <a:pt x="864964" y="970119"/>
                  </a:lnTo>
                  <a:lnTo>
                    <a:pt x="873465" y="958204"/>
                  </a:lnTo>
                  <a:lnTo>
                    <a:pt x="881629" y="946423"/>
                  </a:lnTo>
                  <a:lnTo>
                    <a:pt x="889492" y="934448"/>
                  </a:lnTo>
                  <a:lnTo>
                    <a:pt x="897112" y="922095"/>
                  </a:lnTo>
                  <a:lnTo>
                    <a:pt x="904552" y="909339"/>
                  </a:lnTo>
                  <a:lnTo>
                    <a:pt x="911861" y="896238"/>
                  </a:lnTo>
                  <a:lnTo>
                    <a:pt x="919074" y="882864"/>
                  </a:lnTo>
                  <a:lnTo>
                    <a:pt x="926055" y="869288"/>
                  </a:lnTo>
                  <a:lnTo>
                    <a:pt x="932516" y="855568"/>
                  </a:lnTo>
                  <a:lnTo>
                    <a:pt x="938343" y="841747"/>
                  </a:lnTo>
                  <a:lnTo>
                    <a:pt x="943578" y="827856"/>
                  </a:lnTo>
                  <a:lnTo>
                    <a:pt x="948327" y="813917"/>
                  </a:lnTo>
                  <a:lnTo>
                    <a:pt x="952713" y="799941"/>
                  </a:lnTo>
                  <a:lnTo>
                    <a:pt x="956999" y="785776"/>
                  </a:lnTo>
                  <a:lnTo>
                    <a:pt x="961570" y="771119"/>
                  </a:lnTo>
                  <a:lnTo>
                    <a:pt x="966605" y="755853"/>
                  </a:lnTo>
                  <a:lnTo>
                    <a:pt x="971784" y="740175"/>
                  </a:lnTo>
                  <a:lnTo>
                    <a:pt x="976421" y="724498"/>
                  </a:lnTo>
                  <a:lnTo>
                    <a:pt x="980171" y="709063"/>
                  </a:lnTo>
                  <a:lnTo>
                    <a:pt x="983178" y="693936"/>
                  </a:lnTo>
                  <a:lnTo>
                    <a:pt x="985886" y="679094"/>
                  </a:lnTo>
                  <a:lnTo>
                    <a:pt x="988596" y="664479"/>
                  </a:lnTo>
                  <a:lnTo>
                    <a:pt x="991435" y="650037"/>
                  </a:lnTo>
                  <a:lnTo>
                    <a:pt x="994428" y="635721"/>
                  </a:lnTo>
                  <a:lnTo>
                    <a:pt x="997553" y="621487"/>
                  </a:lnTo>
                  <a:lnTo>
                    <a:pt x="1000620" y="607147"/>
                  </a:lnTo>
                  <a:lnTo>
                    <a:pt x="1003293" y="592374"/>
                  </a:lnTo>
                  <a:lnTo>
                    <a:pt x="1005419" y="577028"/>
                  </a:lnTo>
                  <a:lnTo>
                    <a:pt x="1007014" y="561298"/>
                  </a:lnTo>
                  <a:lnTo>
                    <a:pt x="1008167" y="545586"/>
                  </a:lnTo>
                  <a:lnTo>
                    <a:pt x="1008981" y="530127"/>
                  </a:lnTo>
                  <a:lnTo>
                    <a:pt x="1009544" y="514984"/>
                  </a:lnTo>
                  <a:lnTo>
                    <a:pt x="1009931" y="500130"/>
                  </a:lnTo>
                  <a:lnTo>
                    <a:pt x="1010190" y="485509"/>
                  </a:lnTo>
                  <a:lnTo>
                    <a:pt x="1010195" y="471062"/>
                  </a:lnTo>
                  <a:lnTo>
                    <a:pt x="1009666" y="456742"/>
                  </a:lnTo>
                  <a:lnTo>
                    <a:pt x="1008494" y="442516"/>
                  </a:lnTo>
                  <a:lnTo>
                    <a:pt x="1006722" y="428521"/>
                  </a:lnTo>
                  <a:lnTo>
                    <a:pt x="1004462" y="415043"/>
                  </a:lnTo>
                  <a:lnTo>
                    <a:pt x="1001830" y="402194"/>
                  </a:lnTo>
                  <a:lnTo>
                    <a:pt x="998928" y="389769"/>
                  </a:lnTo>
                  <a:lnTo>
                    <a:pt x="995834" y="377352"/>
                  </a:lnTo>
                  <a:lnTo>
                    <a:pt x="992603" y="364699"/>
                  </a:lnTo>
                  <a:lnTo>
                    <a:pt x="989111" y="351742"/>
                  </a:lnTo>
                  <a:lnTo>
                    <a:pt x="985082" y="338504"/>
                  </a:lnTo>
                  <a:lnTo>
                    <a:pt x="980406" y="325043"/>
                  </a:lnTo>
                  <a:lnTo>
                    <a:pt x="975129" y="311579"/>
                  </a:lnTo>
                  <a:lnTo>
                    <a:pt x="969362" y="298467"/>
                  </a:lnTo>
                  <a:lnTo>
                    <a:pt x="963222" y="285867"/>
                  </a:lnTo>
                  <a:lnTo>
                    <a:pt x="956811" y="273611"/>
                  </a:lnTo>
                  <a:lnTo>
                    <a:pt x="950209" y="261308"/>
                  </a:lnTo>
                  <a:lnTo>
                    <a:pt x="943473" y="248735"/>
                  </a:lnTo>
                  <a:lnTo>
                    <a:pt x="936646" y="236002"/>
                  </a:lnTo>
                  <a:lnTo>
                    <a:pt x="929756" y="223446"/>
                  </a:lnTo>
                  <a:lnTo>
                    <a:pt x="922819" y="211258"/>
                  </a:lnTo>
                  <a:lnTo>
                    <a:pt x="915685" y="199462"/>
                  </a:lnTo>
                  <a:lnTo>
                    <a:pt x="908056" y="188008"/>
                  </a:lnTo>
                  <a:lnTo>
                    <a:pt x="899810" y="176826"/>
                  </a:lnTo>
                  <a:lnTo>
                    <a:pt x="890983" y="166013"/>
                  </a:lnTo>
                  <a:lnTo>
                    <a:pt x="881679" y="155818"/>
                  </a:lnTo>
                  <a:lnTo>
                    <a:pt x="872016" y="146328"/>
                  </a:lnTo>
                  <a:lnTo>
                    <a:pt x="862257" y="137480"/>
                  </a:lnTo>
                  <a:lnTo>
                    <a:pt x="852785" y="129149"/>
                  </a:lnTo>
                  <a:lnTo>
                    <a:pt x="843778" y="121211"/>
                  </a:lnTo>
                  <a:lnTo>
                    <a:pt x="834917" y="113556"/>
                  </a:lnTo>
                  <a:lnTo>
                    <a:pt x="825516" y="106102"/>
                  </a:lnTo>
                  <a:lnTo>
                    <a:pt x="815226" y="98788"/>
                  </a:lnTo>
                  <a:lnTo>
                    <a:pt x="804194" y="91569"/>
                  </a:lnTo>
                  <a:lnTo>
                    <a:pt x="792864" y="84416"/>
                  </a:lnTo>
                  <a:lnTo>
                    <a:pt x="781537" y="77307"/>
                  </a:lnTo>
                  <a:lnTo>
                    <a:pt x="770337" y="70228"/>
                  </a:lnTo>
                  <a:lnTo>
                    <a:pt x="759292" y="63168"/>
                  </a:lnTo>
                  <a:lnTo>
                    <a:pt x="748384" y="56126"/>
                  </a:lnTo>
                  <a:lnTo>
                    <a:pt x="737585" y="49263"/>
                  </a:lnTo>
                  <a:lnTo>
                    <a:pt x="726868" y="42880"/>
                  </a:lnTo>
                  <a:lnTo>
                    <a:pt x="716206" y="37106"/>
                  </a:lnTo>
                  <a:lnTo>
                    <a:pt x="705415" y="31907"/>
                  </a:lnTo>
                  <a:lnTo>
                    <a:pt x="694179" y="27181"/>
                  </a:lnTo>
                  <a:lnTo>
                    <a:pt x="682356" y="22816"/>
                  </a:lnTo>
                  <a:lnTo>
                    <a:pt x="669975" y="18713"/>
                  </a:lnTo>
                  <a:lnTo>
                    <a:pt x="657131" y="14798"/>
                  </a:lnTo>
                  <a:lnTo>
                    <a:pt x="643934" y="11017"/>
                  </a:lnTo>
                  <a:lnTo>
                    <a:pt x="630480" y="7493"/>
                  </a:lnTo>
                  <a:lnTo>
                    <a:pt x="616841" y="4506"/>
                  </a:lnTo>
                  <a:lnTo>
                    <a:pt x="603075" y="2170"/>
                  </a:lnTo>
                  <a:lnTo>
                    <a:pt x="589221" y="602"/>
                  </a:lnTo>
                  <a:lnTo>
                    <a:pt x="575307" y="0"/>
                  </a:lnTo>
                  <a:lnTo>
                    <a:pt x="561352" y="369"/>
                  </a:lnTo>
                  <a:lnTo>
                    <a:pt x="547370" y="1414"/>
                  </a:lnTo>
                  <a:lnTo>
                    <a:pt x="533369" y="2646"/>
                  </a:lnTo>
                  <a:lnTo>
                    <a:pt x="519356" y="3770"/>
                  </a:lnTo>
                  <a:lnTo>
                    <a:pt x="505334" y="4845"/>
                  </a:lnTo>
                  <a:lnTo>
                    <a:pt x="491307" y="6172"/>
                  </a:lnTo>
                  <a:lnTo>
                    <a:pt x="477277" y="7922"/>
                  </a:lnTo>
                  <a:lnTo>
                    <a:pt x="463244" y="10267"/>
                  </a:lnTo>
                  <a:lnTo>
                    <a:pt x="449209" y="13452"/>
                  </a:lnTo>
                  <a:lnTo>
                    <a:pt x="435173" y="17526"/>
                  </a:lnTo>
                  <a:lnTo>
                    <a:pt x="421137" y="22383"/>
                  </a:lnTo>
                  <a:lnTo>
                    <a:pt x="407100" y="27860"/>
                  </a:lnTo>
                  <a:lnTo>
                    <a:pt x="393063" y="33801"/>
                  </a:lnTo>
                  <a:lnTo>
                    <a:pt x="379025" y="40077"/>
                  </a:lnTo>
                  <a:lnTo>
                    <a:pt x="364987" y="46589"/>
                  </a:lnTo>
                  <a:lnTo>
                    <a:pt x="350950" y="53268"/>
                  </a:lnTo>
                  <a:lnTo>
                    <a:pt x="336912" y="60228"/>
                  </a:lnTo>
                  <a:lnTo>
                    <a:pt x="322874" y="67739"/>
                  </a:lnTo>
                  <a:lnTo>
                    <a:pt x="308831" y="75906"/>
                  </a:lnTo>
                  <a:lnTo>
                    <a:pt x="294620" y="84680"/>
                  </a:lnTo>
                  <a:lnTo>
                    <a:pt x="279934" y="93949"/>
                  </a:lnTo>
                  <a:lnTo>
                    <a:pt x="264647" y="103593"/>
                  </a:lnTo>
                  <a:lnTo>
                    <a:pt x="248957" y="113509"/>
                  </a:lnTo>
                  <a:lnTo>
                    <a:pt x="233270" y="123618"/>
                  </a:lnTo>
                  <a:lnTo>
                    <a:pt x="217825" y="133871"/>
                  </a:lnTo>
                  <a:lnTo>
                    <a:pt x="202522" y="144553"/>
                  </a:lnTo>
                  <a:lnTo>
                    <a:pt x="187027" y="156248"/>
                  </a:lnTo>
                  <a:lnTo>
                    <a:pt x="171163" y="169196"/>
                  </a:lnTo>
                  <a:lnTo>
                    <a:pt x="155067" y="183317"/>
                  </a:lnTo>
                  <a:lnTo>
                    <a:pt x="139101" y="198400"/>
                  </a:lnTo>
                  <a:lnTo>
                    <a:pt x="123460" y="214218"/>
                  </a:lnTo>
                  <a:lnTo>
                    <a:pt x="107854" y="230739"/>
                  </a:lnTo>
                  <a:lnTo>
                    <a:pt x="91624" y="248114"/>
                  </a:lnTo>
                  <a:lnTo>
                    <a:pt x="74470" y="266328"/>
                  </a:lnTo>
                  <a:lnTo>
                    <a:pt x="57306" y="284355"/>
                  </a:lnTo>
                  <a:lnTo>
                    <a:pt x="40398" y="302011"/>
                  </a:lnTo>
                  <a:lnTo>
                    <a:pt x="22255" y="320844"/>
                  </a:lnTo>
                  <a:lnTo>
                    <a:pt x="0" y="3438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4112029" y="2137285"/>
            <a:ext cx="236241" cy="600125"/>
          </a:xfrm>
          <a:custGeom>
            <a:avLst/>
            <a:gdLst/>
            <a:ahLst/>
            <a:cxnLst/>
            <a:rect l="0" t="0" r="0" b="0"/>
            <a:pathLst>
              <a:path w="236241" h="600125">
                <a:moveTo>
                  <a:pt x="4613" y="600124"/>
                </a:moveTo>
                <a:lnTo>
                  <a:pt x="1813" y="591323"/>
                </a:lnTo>
                <a:lnTo>
                  <a:pt x="311" y="582976"/>
                </a:lnTo>
                <a:lnTo>
                  <a:pt x="0" y="574273"/>
                </a:lnTo>
                <a:lnTo>
                  <a:pt x="507" y="564979"/>
                </a:lnTo>
                <a:lnTo>
                  <a:pt x="1326" y="554836"/>
                </a:lnTo>
                <a:lnTo>
                  <a:pt x="2146" y="543791"/>
                </a:lnTo>
                <a:lnTo>
                  <a:pt x="3003" y="531951"/>
                </a:lnTo>
                <a:lnTo>
                  <a:pt x="4178" y="519480"/>
                </a:lnTo>
                <a:lnTo>
                  <a:pt x="5817" y="506533"/>
                </a:lnTo>
                <a:lnTo>
                  <a:pt x="7918" y="493078"/>
                </a:lnTo>
                <a:lnTo>
                  <a:pt x="10406" y="478908"/>
                </a:lnTo>
                <a:lnTo>
                  <a:pt x="13194" y="463976"/>
                </a:lnTo>
                <a:lnTo>
                  <a:pt x="16203" y="448694"/>
                </a:lnTo>
                <a:lnTo>
                  <a:pt x="19368" y="433815"/>
                </a:lnTo>
                <a:lnTo>
                  <a:pt x="22643" y="419734"/>
                </a:lnTo>
                <a:lnTo>
                  <a:pt x="25994" y="406500"/>
                </a:lnTo>
                <a:lnTo>
                  <a:pt x="29397" y="393999"/>
                </a:lnTo>
                <a:lnTo>
                  <a:pt x="32834" y="382071"/>
                </a:lnTo>
                <a:lnTo>
                  <a:pt x="36296" y="370568"/>
                </a:lnTo>
                <a:lnTo>
                  <a:pt x="39773" y="359369"/>
                </a:lnTo>
                <a:lnTo>
                  <a:pt x="43261" y="348383"/>
                </a:lnTo>
                <a:lnTo>
                  <a:pt x="46756" y="337545"/>
                </a:lnTo>
                <a:lnTo>
                  <a:pt x="50256" y="326808"/>
                </a:lnTo>
                <a:lnTo>
                  <a:pt x="53759" y="316135"/>
                </a:lnTo>
                <a:lnTo>
                  <a:pt x="57264" y="305339"/>
                </a:lnTo>
                <a:lnTo>
                  <a:pt x="60770" y="294099"/>
                </a:lnTo>
                <a:lnTo>
                  <a:pt x="64283" y="282275"/>
                </a:lnTo>
                <a:lnTo>
                  <a:pt x="67964" y="269893"/>
                </a:lnTo>
                <a:lnTo>
                  <a:pt x="72121" y="257049"/>
                </a:lnTo>
                <a:lnTo>
                  <a:pt x="76883" y="243852"/>
                </a:lnTo>
                <a:lnTo>
                  <a:pt x="82218" y="230397"/>
                </a:lnTo>
                <a:lnTo>
                  <a:pt x="88024" y="216758"/>
                </a:lnTo>
                <a:lnTo>
                  <a:pt x="94189" y="202992"/>
                </a:lnTo>
                <a:lnTo>
                  <a:pt x="100617" y="189137"/>
                </a:lnTo>
                <a:lnTo>
                  <a:pt x="107230" y="175223"/>
                </a:lnTo>
                <a:lnTo>
                  <a:pt x="113974" y="161268"/>
                </a:lnTo>
                <a:lnTo>
                  <a:pt x="120807" y="147286"/>
                </a:lnTo>
                <a:lnTo>
                  <a:pt x="127700" y="133285"/>
                </a:lnTo>
                <a:lnTo>
                  <a:pt x="134635" y="119281"/>
                </a:lnTo>
                <a:lnTo>
                  <a:pt x="141598" y="105606"/>
                </a:lnTo>
                <a:lnTo>
                  <a:pt x="148579" y="92876"/>
                </a:lnTo>
                <a:lnTo>
                  <a:pt x="155572" y="81352"/>
                </a:lnTo>
                <a:lnTo>
                  <a:pt x="162574" y="70969"/>
                </a:lnTo>
                <a:lnTo>
                  <a:pt x="169582" y="61528"/>
                </a:lnTo>
                <a:lnTo>
                  <a:pt x="176598" y="52804"/>
                </a:lnTo>
                <a:lnTo>
                  <a:pt x="183785" y="44604"/>
                </a:lnTo>
                <a:lnTo>
                  <a:pt x="191449" y="36776"/>
                </a:lnTo>
                <a:lnTo>
                  <a:pt x="199705" y="29216"/>
                </a:lnTo>
                <a:lnTo>
                  <a:pt x="208063" y="22146"/>
                </a:lnTo>
                <a:lnTo>
                  <a:pt x="216338" y="15404"/>
                </a:lnTo>
                <a:lnTo>
                  <a:pt x="225260" y="8398"/>
                </a:lnTo>
                <a:lnTo>
                  <a:pt x="23624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568538" y="284269"/>
            <a:ext cx="1789846" cy="715939"/>
            <a:chOff x="568538" y="284269"/>
            <a:chExt cx="1789846" cy="715939"/>
          </a:xfrm>
        </p:grpSpPr>
        <p:sp>
          <p:nvSpPr>
            <p:cNvPr id="2" name="Freeform 1"/>
            <p:cNvSpPr/>
            <p:nvPr/>
          </p:nvSpPr>
          <p:spPr>
            <a:xfrm>
              <a:off x="694883" y="284269"/>
              <a:ext cx="231625" cy="315941"/>
            </a:xfrm>
            <a:custGeom>
              <a:avLst/>
              <a:gdLst/>
              <a:ahLst/>
              <a:cxnLst/>
              <a:rect l="0" t="0" r="0" b="0"/>
              <a:pathLst>
                <a:path w="231625" h="315941">
                  <a:moveTo>
                    <a:pt x="63168" y="0"/>
                  </a:moveTo>
                  <a:lnTo>
                    <a:pt x="57368" y="8801"/>
                  </a:lnTo>
                  <a:lnTo>
                    <a:pt x="52444" y="17148"/>
                  </a:lnTo>
                  <a:lnTo>
                    <a:pt x="47941" y="25851"/>
                  </a:lnTo>
                  <a:lnTo>
                    <a:pt x="43720" y="35145"/>
                  </a:lnTo>
                  <a:lnTo>
                    <a:pt x="39706" y="45288"/>
                  </a:lnTo>
                  <a:lnTo>
                    <a:pt x="35845" y="56329"/>
                  </a:lnTo>
                  <a:lnTo>
                    <a:pt x="32093" y="67996"/>
                  </a:lnTo>
                  <a:lnTo>
                    <a:pt x="28417" y="79818"/>
                  </a:lnTo>
                  <a:lnTo>
                    <a:pt x="24781" y="91476"/>
                  </a:lnTo>
                  <a:lnTo>
                    <a:pt x="20698" y="101735"/>
                  </a:lnTo>
                  <a:lnTo>
                    <a:pt x="16064" y="107448"/>
                  </a:lnTo>
                  <a:lnTo>
                    <a:pt x="12508" y="107292"/>
                  </a:lnTo>
                  <a:lnTo>
                    <a:pt x="11360" y="103316"/>
                  </a:lnTo>
                  <a:lnTo>
                    <a:pt x="12365" y="97030"/>
                  </a:lnTo>
                  <a:lnTo>
                    <a:pt x="14683" y="89285"/>
                  </a:lnTo>
                  <a:lnTo>
                    <a:pt x="17684" y="80600"/>
                  </a:lnTo>
                  <a:lnTo>
                    <a:pt x="21172" y="71462"/>
                  </a:lnTo>
                  <a:lnTo>
                    <a:pt x="25276" y="62390"/>
                  </a:lnTo>
                  <a:lnTo>
                    <a:pt x="30049" y="53661"/>
                  </a:lnTo>
                  <a:lnTo>
                    <a:pt x="35749" y="45661"/>
                  </a:lnTo>
                  <a:lnTo>
                    <a:pt x="42874" y="38963"/>
                  </a:lnTo>
                  <a:lnTo>
                    <a:pt x="51556" y="33769"/>
                  </a:lnTo>
                  <a:lnTo>
                    <a:pt x="61304" y="30434"/>
                  </a:lnTo>
                  <a:lnTo>
                    <a:pt x="71226" y="29619"/>
                  </a:lnTo>
                  <a:lnTo>
                    <a:pt x="80778" y="31447"/>
                  </a:lnTo>
                  <a:lnTo>
                    <a:pt x="89629" y="35759"/>
                  </a:lnTo>
                  <a:lnTo>
                    <a:pt x="97494" y="42382"/>
                  </a:lnTo>
                  <a:lnTo>
                    <a:pt x="104330" y="50987"/>
                  </a:lnTo>
                  <a:lnTo>
                    <a:pt x="110106" y="61321"/>
                  </a:lnTo>
                  <a:lnTo>
                    <a:pt x="114703" y="73296"/>
                  </a:lnTo>
                  <a:lnTo>
                    <a:pt x="118166" y="86709"/>
                  </a:lnTo>
                  <a:lnTo>
                    <a:pt x="120511" y="100950"/>
                  </a:lnTo>
                  <a:lnTo>
                    <a:pt x="121645" y="115121"/>
                  </a:lnTo>
                  <a:lnTo>
                    <a:pt x="121636" y="128733"/>
                  </a:lnTo>
                  <a:lnTo>
                    <a:pt x="120835" y="141990"/>
                  </a:lnTo>
                  <a:lnTo>
                    <a:pt x="119767" y="155572"/>
                  </a:lnTo>
                  <a:lnTo>
                    <a:pt x="118753" y="169852"/>
                  </a:lnTo>
                  <a:lnTo>
                    <a:pt x="117752" y="184563"/>
                  </a:lnTo>
                  <a:lnTo>
                    <a:pt x="116474" y="198994"/>
                  </a:lnTo>
                  <a:lnTo>
                    <a:pt x="114758" y="212737"/>
                  </a:lnTo>
                  <a:lnTo>
                    <a:pt x="112434" y="225559"/>
                  </a:lnTo>
                  <a:lnTo>
                    <a:pt x="109264" y="237244"/>
                  </a:lnTo>
                  <a:lnTo>
                    <a:pt x="105199" y="247808"/>
                  </a:lnTo>
                  <a:lnTo>
                    <a:pt x="100349" y="257579"/>
                  </a:lnTo>
                  <a:lnTo>
                    <a:pt x="94877" y="267076"/>
                  </a:lnTo>
                  <a:lnTo>
                    <a:pt x="88934" y="276613"/>
                  </a:lnTo>
                  <a:lnTo>
                    <a:pt x="82487" y="285988"/>
                  </a:lnTo>
                  <a:lnTo>
                    <a:pt x="75328" y="294605"/>
                  </a:lnTo>
                  <a:lnTo>
                    <a:pt x="67401" y="302169"/>
                  </a:lnTo>
                  <a:lnTo>
                    <a:pt x="58789" y="308383"/>
                  </a:lnTo>
                  <a:lnTo>
                    <a:pt x="49631" y="312800"/>
                  </a:lnTo>
                  <a:lnTo>
                    <a:pt x="40070" y="315349"/>
                  </a:lnTo>
                  <a:lnTo>
                    <a:pt x="30549" y="315940"/>
                  </a:lnTo>
                  <a:lnTo>
                    <a:pt x="21769" y="314300"/>
                  </a:lnTo>
                  <a:lnTo>
                    <a:pt x="14063" y="310494"/>
                  </a:lnTo>
                  <a:lnTo>
                    <a:pt x="7739" y="304856"/>
                  </a:lnTo>
                  <a:lnTo>
                    <a:pt x="3239" y="297793"/>
                  </a:lnTo>
                  <a:lnTo>
                    <a:pt x="632" y="289686"/>
                  </a:lnTo>
                  <a:lnTo>
                    <a:pt x="0" y="281162"/>
                  </a:lnTo>
                  <a:lnTo>
                    <a:pt x="1612" y="273060"/>
                  </a:lnTo>
                  <a:lnTo>
                    <a:pt x="5398" y="265813"/>
                  </a:lnTo>
                  <a:lnTo>
                    <a:pt x="11023" y="259797"/>
                  </a:lnTo>
                  <a:lnTo>
                    <a:pt x="18077" y="255506"/>
                  </a:lnTo>
                  <a:lnTo>
                    <a:pt x="26187" y="253033"/>
                  </a:lnTo>
                  <a:lnTo>
                    <a:pt x="35054" y="252321"/>
                  </a:lnTo>
                  <a:lnTo>
                    <a:pt x="44449" y="253347"/>
                  </a:lnTo>
                  <a:lnTo>
                    <a:pt x="54215" y="255918"/>
                  </a:lnTo>
                  <a:lnTo>
                    <a:pt x="64398" y="259572"/>
                  </a:lnTo>
                  <a:lnTo>
                    <a:pt x="75227" y="263699"/>
                  </a:lnTo>
                  <a:lnTo>
                    <a:pt x="86771" y="267913"/>
                  </a:lnTo>
                  <a:lnTo>
                    <a:pt x="98796" y="272044"/>
                  </a:lnTo>
                  <a:lnTo>
                    <a:pt x="110868" y="276044"/>
                  </a:lnTo>
                  <a:lnTo>
                    <a:pt x="122734" y="279914"/>
                  </a:lnTo>
                  <a:lnTo>
                    <a:pt x="134481" y="283513"/>
                  </a:lnTo>
                  <a:lnTo>
                    <a:pt x="146435" y="286558"/>
                  </a:lnTo>
                  <a:lnTo>
                    <a:pt x="158765" y="288937"/>
                  </a:lnTo>
                  <a:lnTo>
                    <a:pt x="171268" y="290510"/>
                  </a:lnTo>
                  <a:lnTo>
                    <a:pt x="184886" y="291075"/>
                  </a:lnTo>
                  <a:lnTo>
                    <a:pt x="203053" y="289564"/>
                  </a:lnTo>
                  <a:lnTo>
                    <a:pt x="23162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68538" y="652766"/>
              <a:ext cx="389556" cy="10530"/>
            </a:xfrm>
            <a:custGeom>
              <a:avLst/>
              <a:gdLst/>
              <a:ahLst/>
              <a:cxnLst/>
              <a:rect l="0" t="0" r="0" b="0"/>
              <a:pathLst>
                <a:path w="389556" h="10530">
                  <a:moveTo>
                    <a:pt x="389555" y="0"/>
                  </a:moveTo>
                  <a:lnTo>
                    <a:pt x="374819" y="2867"/>
                  </a:lnTo>
                  <a:lnTo>
                    <a:pt x="360268" y="5009"/>
                  </a:lnTo>
                  <a:lnTo>
                    <a:pt x="344473" y="6612"/>
                  </a:lnTo>
                  <a:lnTo>
                    <a:pt x="327412" y="7793"/>
                  </a:lnTo>
                  <a:lnTo>
                    <a:pt x="309270" y="8641"/>
                  </a:lnTo>
                  <a:lnTo>
                    <a:pt x="290298" y="9234"/>
                  </a:lnTo>
                  <a:lnTo>
                    <a:pt x="271202" y="9476"/>
                  </a:lnTo>
                  <a:lnTo>
                    <a:pt x="253084" y="9112"/>
                  </a:lnTo>
                  <a:lnTo>
                    <a:pt x="236460" y="8056"/>
                  </a:lnTo>
                  <a:lnTo>
                    <a:pt x="221166" y="6534"/>
                  </a:lnTo>
                  <a:lnTo>
                    <a:pt x="206660" y="4974"/>
                  </a:lnTo>
                  <a:lnTo>
                    <a:pt x="192526" y="3635"/>
                  </a:lnTo>
                  <a:lnTo>
                    <a:pt x="178539" y="2755"/>
                  </a:lnTo>
                  <a:lnTo>
                    <a:pt x="164592" y="2622"/>
                  </a:lnTo>
                  <a:lnTo>
                    <a:pt x="150644" y="3311"/>
                  </a:lnTo>
                  <a:lnTo>
                    <a:pt x="136680" y="4570"/>
                  </a:lnTo>
                  <a:lnTo>
                    <a:pt x="122699" y="5947"/>
                  </a:lnTo>
                  <a:lnTo>
                    <a:pt x="108702" y="7164"/>
                  </a:lnTo>
                  <a:lnTo>
                    <a:pt x="94693" y="8130"/>
                  </a:lnTo>
                  <a:lnTo>
                    <a:pt x="80676" y="8853"/>
                  </a:lnTo>
                  <a:lnTo>
                    <a:pt x="66665" y="9374"/>
                  </a:lnTo>
                  <a:lnTo>
                    <a:pt x="53078" y="9741"/>
                  </a:lnTo>
                  <a:lnTo>
                    <a:pt x="39284" y="10035"/>
                  </a:lnTo>
                  <a:lnTo>
                    <a:pt x="22955" y="1028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52766" y="726466"/>
              <a:ext cx="232545" cy="273742"/>
            </a:xfrm>
            <a:custGeom>
              <a:avLst/>
              <a:gdLst/>
              <a:ahLst/>
              <a:cxnLst/>
              <a:rect l="0" t="0" r="0" b="0"/>
              <a:pathLst>
                <a:path w="232545" h="273742">
                  <a:moveTo>
                    <a:pt x="147399" y="0"/>
                  </a:moveTo>
                  <a:lnTo>
                    <a:pt x="138665" y="3068"/>
                  </a:lnTo>
                  <a:lnTo>
                    <a:pt x="130958" y="7130"/>
                  </a:lnTo>
                  <a:lnTo>
                    <a:pt x="123556" y="12618"/>
                  </a:lnTo>
                  <a:lnTo>
                    <a:pt x="116295" y="19205"/>
                  </a:lnTo>
                  <a:lnTo>
                    <a:pt x="109117" y="26355"/>
                  </a:lnTo>
                  <a:lnTo>
                    <a:pt x="101991" y="33699"/>
                  </a:lnTo>
                  <a:lnTo>
                    <a:pt x="94901" y="41058"/>
                  </a:lnTo>
                  <a:lnTo>
                    <a:pt x="87834" y="48367"/>
                  </a:lnTo>
                  <a:lnTo>
                    <a:pt x="80794" y="55557"/>
                  </a:lnTo>
                  <a:lnTo>
                    <a:pt x="74180" y="60737"/>
                  </a:lnTo>
                  <a:lnTo>
                    <a:pt x="69567" y="61698"/>
                  </a:lnTo>
                  <a:lnTo>
                    <a:pt x="68459" y="59445"/>
                  </a:lnTo>
                  <a:lnTo>
                    <a:pt x="70648" y="55244"/>
                  </a:lnTo>
                  <a:lnTo>
                    <a:pt x="75378" y="50075"/>
                  </a:lnTo>
                  <a:lnTo>
                    <a:pt x="81935" y="44721"/>
                  </a:lnTo>
                  <a:lnTo>
                    <a:pt x="89765" y="39581"/>
                  </a:lnTo>
                  <a:lnTo>
                    <a:pt x="98471" y="34780"/>
                  </a:lnTo>
                  <a:lnTo>
                    <a:pt x="107773" y="30306"/>
                  </a:lnTo>
                  <a:lnTo>
                    <a:pt x="117478" y="26112"/>
                  </a:lnTo>
                  <a:lnTo>
                    <a:pt x="127454" y="22460"/>
                  </a:lnTo>
                  <a:lnTo>
                    <a:pt x="137613" y="19910"/>
                  </a:lnTo>
                  <a:lnTo>
                    <a:pt x="147886" y="18685"/>
                  </a:lnTo>
                  <a:lnTo>
                    <a:pt x="157904" y="19015"/>
                  </a:lnTo>
                  <a:lnTo>
                    <a:pt x="167026" y="21289"/>
                  </a:lnTo>
                  <a:lnTo>
                    <a:pt x="174965" y="25526"/>
                  </a:lnTo>
                  <a:lnTo>
                    <a:pt x="181448" y="31457"/>
                  </a:lnTo>
                  <a:lnTo>
                    <a:pt x="186054" y="38717"/>
                  </a:lnTo>
                  <a:lnTo>
                    <a:pt x="188737" y="46961"/>
                  </a:lnTo>
                  <a:lnTo>
                    <a:pt x="189591" y="55748"/>
                  </a:lnTo>
                  <a:lnTo>
                    <a:pt x="188659" y="64557"/>
                  </a:lnTo>
                  <a:lnTo>
                    <a:pt x="186148" y="73107"/>
                  </a:lnTo>
                  <a:lnTo>
                    <a:pt x="182363" y="81320"/>
                  </a:lnTo>
                  <a:lnTo>
                    <a:pt x="177615" y="89223"/>
                  </a:lnTo>
                  <a:lnTo>
                    <a:pt x="172163" y="96869"/>
                  </a:lnTo>
                  <a:lnTo>
                    <a:pt x="166046" y="104159"/>
                  </a:lnTo>
                  <a:lnTo>
                    <a:pt x="159110" y="110835"/>
                  </a:lnTo>
                  <a:lnTo>
                    <a:pt x="151386" y="116771"/>
                  </a:lnTo>
                  <a:lnTo>
                    <a:pt x="144912" y="120660"/>
                  </a:lnTo>
                  <a:lnTo>
                    <a:pt x="142870" y="121807"/>
                  </a:lnTo>
                  <a:lnTo>
                    <a:pt x="145598" y="122260"/>
                  </a:lnTo>
                  <a:lnTo>
                    <a:pt x="151837" y="123057"/>
                  </a:lnTo>
                  <a:lnTo>
                    <a:pt x="160146" y="124445"/>
                  </a:lnTo>
                  <a:lnTo>
                    <a:pt x="169553" y="126394"/>
                  </a:lnTo>
                  <a:lnTo>
                    <a:pt x="179352" y="128961"/>
                  </a:lnTo>
                  <a:lnTo>
                    <a:pt x="188957" y="132339"/>
                  </a:lnTo>
                  <a:lnTo>
                    <a:pt x="198092" y="136569"/>
                  </a:lnTo>
                  <a:lnTo>
                    <a:pt x="206555" y="141710"/>
                  </a:lnTo>
                  <a:lnTo>
                    <a:pt x="214105" y="147916"/>
                  </a:lnTo>
                  <a:lnTo>
                    <a:pt x="220699" y="155167"/>
                  </a:lnTo>
                  <a:lnTo>
                    <a:pt x="226129" y="163307"/>
                  </a:lnTo>
                  <a:lnTo>
                    <a:pt x="229956" y="172142"/>
                  </a:lnTo>
                  <a:lnTo>
                    <a:pt x="232081" y="181486"/>
                  </a:lnTo>
                  <a:lnTo>
                    <a:pt x="232544" y="191031"/>
                  </a:lnTo>
                  <a:lnTo>
                    <a:pt x="231342" y="200358"/>
                  </a:lnTo>
                  <a:lnTo>
                    <a:pt x="228645" y="209258"/>
                  </a:lnTo>
                  <a:lnTo>
                    <a:pt x="224735" y="217708"/>
                  </a:lnTo>
                  <a:lnTo>
                    <a:pt x="219903" y="225770"/>
                  </a:lnTo>
                  <a:lnTo>
                    <a:pt x="214384" y="233524"/>
                  </a:lnTo>
                  <a:lnTo>
                    <a:pt x="207883" y="240885"/>
                  </a:lnTo>
                  <a:lnTo>
                    <a:pt x="199624" y="247609"/>
                  </a:lnTo>
                  <a:lnTo>
                    <a:pt x="189327" y="253612"/>
                  </a:lnTo>
                  <a:lnTo>
                    <a:pt x="177325" y="258796"/>
                  </a:lnTo>
                  <a:lnTo>
                    <a:pt x="164281" y="262980"/>
                  </a:lnTo>
                  <a:lnTo>
                    <a:pt x="150692" y="266164"/>
                  </a:lnTo>
                  <a:lnTo>
                    <a:pt x="136840" y="268489"/>
                  </a:lnTo>
                  <a:lnTo>
                    <a:pt x="122869" y="270140"/>
                  </a:lnTo>
                  <a:lnTo>
                    <a:pt x="108847" y="271292"/>
                  </a:lnTo>
                  <a:lnTo>
                    <a:pt x="94805" y="272084"/>
                  </a:lnTo>
                  <a:lnTo>
                    <a:pt x="80758" y="272624"/>
                  </a:lnTo>
                  <a:lnTo>
                    <a:pt x="66724" y="272991"/>
                  </a:lnTo>
                  <a:lnTo>
                    <a:pt x="53119" y="273238"/>
                  </a:lnTo>
                  <a:lnTo>
                    <a:pt x="39310" y="273432"/>
                  </a:lnTo>
                  <a:lnTo>
                    <a:pt x="22968" y="27358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79191" y="663295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125136" y="0"/>
                  </a:lnTo>
                  <a:lnTo>
                    <a:pt x="114007" y="0"/>
                  </a:lnTo>
                  <a:lnTo>
                    <a:pt x="102413" y="4"/>
                  </a:lnTo>
                  <a:lnTo>
                    <a:pt x="90425" y="177"/>
                  </a:lnTo>
                  <a:lnTo>
                    <a:pt x="78413" y="826"/>
                  </a:lnTo>
                  <a:lnTo>
                    <a:pt x="66615" y="2074"/>
                  </a:lnTo>
                  <a:lnTo>
                    <a:pt x="55164" y="3735"/>
                  </a:lnTo>
                  <a:lnTo>
                    <a:pt x="42837" y="5562"/>
                  </a:lnTo>
                  <a:lnTo>
                    <a:pt x="26317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37202" y="357968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21057" y="0"/>
                  </a:moveTo>
                  <a:lnTo>
                    <a:pt x="20990" y="11668"/>
                  </a:lnTo>
                  <a:lnTo>
                    <a:pt x="20349" y="22157"/>
                  </a:lnTo>
                  <a:lnTo>
                    <a:pt x="19057" y="32468"/>
                  </a:lnTo>
                  <a:lnTo>
                    <a:pt x="17371" y="43115"/>
                  </a:lnTo>
                  <a:lnTo>
                    <a:pt x="15703" y="54755"/>
                  </a:lnTo>
                  <a:lnTo>
                    <a:pt x="14289" y="67647"/>
                  </a:lnTo>
                  <a:lnTo>
                    <a:pt x="13191" y="81553"/>
                  </a:lnTo>
                  <a:lnTo>
                    <a:pt x="12380" y="95956"/>
                  </a:lnTo>
                  <a:lnTo>
                    <a:pt x="11801" y="110495"/>
                  </a:lnTo>
                  <a:lnTo>
                    <a:pt x="11396" y="125001"/>
                  </a:lnTo>
                  <a:lnTo>
                    <a:pt x="11116" y="139419"/>
                  </a:lnTo>
                  <a:lnTo>
                    <a:pt x="10920" y="153740"/>
                  </a:lnTo>
                  <a:lnTo>
                    <a:pt x="10617" y="167814"/>
                  </a:lnTo>
                  <a:lnTo>
                    <a:pt x="9881" y="181350"/>
                  </a:lnTo>
                  <a:lnTo>
                    <a:pt x="8573" y="194224"/>
                  </a:lnTo>
                  <a:lnTo>
                    <a:pt x="6872" y="206028"/>
                  </a:lnTo>
                  <a:lnTo>
                    <a:pt x="5015" y="217156"/>
                  </a:lnTo>
                  <a:lnTo>
                    <a:pt x="2835" y="228585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00331" y="652766"/>
              <a:ext cx="294799" cy="31587"/>
            </a:xfrm>
            <a:custGeom>
              <a:avLst/>
              <a:gdLst/>
              <a:ahLst/>
              <a:cxnLst/>
              <a:rect l="0" t="0" r="0" b="0"/>
              <a:pathLst>
                <a:path w="294799" h="31587">
                  <a:moveTo>
                    <a:pt x="294798" y="0"/>
                  </a:moveTo>
                  <a:lnTo>
                    <a:pt x="285930" y="2867"/>
                  </a:lnTo>
                  <a:lnTo>
                    <a:pt x="276943" y="5009"/>
                  </a:lnTo>
                  <a:lnTo>
                    <a:pt x="266943" y="6612"/>
                  </a:lnTo>
                  <a:lnTo>
                    <a:pt x="255789" y="7793"/>
                  </a:lnTo>
                  <a:lnTo>
                    <a:pt x="243330" y="8641"/>
                  </a:lnTo>
                  <a:lnTo>
                    <a:pt x="229622" y="9239"/>
                  </a:lnTo>
                  <a:lnTo>
                    <a:pt x="215032" y="9653"/>
                  </a:lnTo>
                  <a:lnTo>
                    <a:pt x="200103" y="9937"/>
                  </a:lnTo>
                  <a:lnTo>
                    <a:pt x="185179" y="10135"/>
                  </a:lnTo>
                  <a:lnTo>
                    <a:pt x="170397" y="10439"/>
                  </a:lnTo>
                  <a:lnTo>
                    <a:pt x="155787" y="11175"/>
                  </a:lnTo>
                  <a:lnTo>
                    <a:pt x="141325" y="12483"/>
                  </a:lnTo>
                  <a:lnTo>
                    <a:pt x="126816" y="14176"/>
                  </a:lnTo>
                  <a:lnTo>
                    <a:pt x="111922" y="15851"/>
                  </a:lnTo>
                  <a:lnTo>
                    <a:pt x="96496" y="17276"/>
                  </a:lnTo>
                  <a:lnTo>
                    <a:pt x="80881" y="18553"/>
                  </a:lnTo>
                  <a:lnTo>
                    <a:pt x="65776" y="20017"/>
                  </a:lnTo>
                  <a:lnTo>
                    <a:pt x="51558" y="21850"/>
                  </a:lnTo>
                  <a:lnTo>
                    <a:pt x="38698" y="23920"/>
                  </a:lnTo>
                  <a:lnTo>
                    <a:pt x="26674" y="26074"/>
                  </a:lnTo>
                  <a:lnTo>
                    <a:pt x="14433" y="2850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63502" y="721885"/>
              <a:ext cx="225231" cy="265859"/>
            </a:xfrm>
            <a:custGeom>
              <a:avLst/>
              <a:gdLst/>
              <a:ahLst/>
              <a:cxnLst/>
              <a:rect l="0" t="0" r="0" b="0"/>
              <a:pathLst>
                <a:path w="225231" h="265859">
                  <a:moveTo>
                    <a:pt x="21057" y="25638"/>
                  </a:moveTo>
                  <a:lnTo>
                    <a:pt x="29791" y="22637"/>
                  </a:lnTo>
                  <a:lnTo>
                    <a:pt x="37498" y="19215"/>
                  </a:lnTo>
                  <a:lnTo>
                    <a:pt x="44909" y="15028"/>
                  </a:lnTo>
                  <a:lnTo>
                    <a:pt x="52516" y="10473"/>
                  </a:lnTo>
                  <a:lnTo>
                    <a:pt x="60991" y="6288"/>
                  </a:lnTo>
                  <a:lnTo>
                    <a:pt x="70619" y="2874"/>
                  </a:lnTo>
                  <a:lnTo>
                    <a:pt x="81187" y="608"/>
                  </a:lnTo>
                  <a:lnTo>
                    <a:pt x="92199" y="0"/>
                  </a:lnTo>
                  <a:lnTo>
                    <a:pt x="103299" y="1159"/>
                  </a:lnTo>
                  <a:lnTo>
                    <a:pt x="114005" y="4041"/>
                  </a:lnTo>
                  <a:lnTo>
                    <a:pt x="123654" y="8634"/>
                  </a:lnTo>
                  <a:lnTo>
                    <a:pt x="131979" y="14762"/>
                  </a:lnTo>
                  <a:lnTo>
                    <a:pt x="138736" y="22298"/>
                  </a:lnTo>
                  <a:lnTo>
                    <a:pt x="143533" y="31250"/>
                  </a:lnTo>
                  <a:lnTo>
                    <a:pt x="146348" y="41482"/>
                  </a:lnTo>
                  <a:lnTo>
                    <a:pt x="147291" y="52436"/>
                  </a:lnTo>
                  <a:lnTo>
                    <a:pt x="146421" y="63247"/>
                  </a:lnTo>
                  <a:lnTo>
                    <a:pt x="143946" y="73440"/>
                  </a:lnTo>
                  <a:lnTo>
                    <a:pt x="140016" y="82910"/>
                  </a:lnTo>
                  <a:lnTo>
                    <a:pt x="134638" y="91730"/>
                  </a:lnTo>
                  <a:lnTo>
                    <a:pt x="128025" y="100024"/>
                  </a:lnTo>
                  <a:lnTo>
                    <a:pt x="123057" y="107577"/>
                  </a:lnTo>
                  <a:lnTo>
                    <a:pt x="123265" y="113404"/>
                  </a:lnTo>
                  <a:lnTo>
                    <a:pt x="127888" y="116908"/>
                  </a:lnTo>
                  <a:lnTo>
                    <a:pt x="135591" y="118754"/>
                  </a:lnTo>
                  <a:lnTo>
                    <a:pt x="145216" y="119832"/>
                  </a:lnTo>
                  <a:lnTo>
                    <a:pt x="155772" y="120908"/>
                  </a:lnTo>
                  <a:lnTo>
                    <a:pt x="166659" y="122365"/>
                  </a:lnTo>
                  <a:lnTo>
                    <a:pt x="177435" y="124620"/>
                  </a:lnTo>
                  <a:lnTo>
                    <a:pt x="187685" y="128246"/>
                  </a:lnTo>
                  <a:lnTo>
                    <a:pt x="197242" y="133424"/>
                  </a:lnTo>
                  <a:lnTo>
                    <a:pt x="205815" y="140168"/>
                  </a:lnTo>
                  <a:lnTo>
                    <a:pt x="212905" y="148513"/>
                  </a:lnTo>
                  <a:lnTo>
                    <a:pt x="218375" y="158305"/>
                  </a:lnTo>
                  <a:lnTo>
                    <a:pt x="222236" y="169116"/>
                  </a:lnTo>
                  <a:lnTo>
                    <a:pt x="224470" y="180355"/>
                  </a:lnTo>
                  <a:lnTo>
                    <a:pt x="225230" y="191645"/>
                  </a:lnTo>
                  <a:lnTo>
                    <a:pt x="224623" y="202664"/>
                  </a:lnTo>
                  <a:lnTo>
                    <a:pt x="222630" y="213062"/>
                  </a:lnTo>
                  <a:lnTo>
                    <a:pt x="219362" y="222717"/>
                  </a:lnTo>
                  <a:lnTo>
                    <a:pt x="214881" y="231522"/>
                  </a:lnTo>
                  <a:lnTo>
                    <a:pt x="209126" y="239298"/>
                  </a:lnTo>
                  <a:lnTo>
                    <a:pt x="202170" y="246045"/>
                  </a:lnTo>
                  <a:lnTo>
                    <a:pt x="193889" y="251748"/>
                  </a:lnTo>
                  <a:lnTo>
                    <a:pt x="183896" y="256289"/>
                  </a:lnTo>
                  <a:lnTo>
                    <a:pt x="172138" y="259716"/>
                  </a:lnTo>
                  <a:lnTo>
                    <a:pt x="159004" y="262205"/>
                  </a:lnTo>
                  <a:lnTo>
                    <a:pt x="145126" y="263967"/>
                  </a:lnTo>
                  <a:lnTo>
                    <a:pt x="130946" y="265189"/>
                  </a:lnTo>
                  <a:lnTo>
                    <a:pt x="116850" y="265858"/>
                  </a:lnTo>
                  <a:lnTo>
                    <a:pt x="103240" y="265784"/>
                  </a:lnTo>
                  <a:lnTo>
                    <a:pt x="90275" y="264919"/>
                  </a:lnTo>
                  <a:lnTo>
                    <a:pt x="77926" y="263356"/>
                  </a:lnTo>
                  <a:lnTo>
                    <a:pt x="66085" y="261235"/>
                  </a:lnTo>
                  <a:lnTo>
                    <a:pt x="54642" y="258702"/>
                  </a:lnTo>
                  <a:lnTo>
                    <a:pt x="43753" y="256025"/>
                  </a:lnTo>
                  <a:lnTo>
                    <a:pt x="32667" y="253332"/>
                  </a:lnTo>
                  <a:lnTo>
                    <a:pt x="19292" y="250389"/>
                  </a:lnTo>
                  <a:lnTo>
                    <a:pt x="0" y="2467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10984" y="621181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8002" y="2867"/>
                  </a:lnTo>
                  <a:lnTo>
                    <a:pt x="119016" y="5009"/>
                  </a:lnTo>
                  <a:lnTo>
                    <a:pt x="109025" y="6616"/>
                  </a:lnTo>
                  <a:lnTo>
                    <a:pt x="98217" y="7970"/>
                  </a:lnTo>
                  <a:lnTo>
                    <a:pt x="87054" y="9467"/>
                  </a:lnTo>
                  <a:lnTo>
                    <a:pt x="75849" y="11313"/>
                  </a:lnTo>
                  <a:lnTo>
                    <a:pt x="64611" y="13389"/>
                  </a:lnTo>
                  <a:lnTo>
                    <a:pt x="51712" y="15546"/>
                  </a:lnTo>
                  <a:lnTo>
                    <a:pt x="32669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00455" y="705409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10528"/>
                  </a:moveTo>
                  <a:lnTo>
                    <a:pt x="148993" y="7662"/>
                  </a:lnTo>
                  <a:lnTo>
                    <a:pt x="139366" y="5520"/>
                  </a:lnTo>
                  <a:lnTo>
                    <a:pt x="128078" y="3917"/>
                  </a:lnTo>
                  <a:lnTo>
                    <a:pt x="115411" y="2736"/>
                  </a:lnTo>
                  <a:lnTo>
                    <a:pt x="101931" y="1887"/>
                  </a:lnTo>
                  <a:lnTo>
                    <a:pt x="88064" y="1290"/>
                  </a:lnTo>
                  <a:lnTo>
                    <a:pt x="74065" y="875"/>
                  </a:lnTo>
                  <a:lnTo>
                    <a:pt x="58408" y="545"/>
                  </a:lnTo>
                  <a:lnTo>
                    <a:pt x="36370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89595" y="1610860"/>
            <a:ext cx="2705825" cy="839808"/>
            <a:chOff x="589595" y="1610860"/>
            <a:chExt cx="2705825" cy="839808"/>
          </a:xfrm>
        </p:grpSpPr>
        <p:sp>
          <p:nvSpPr>
            <p:cNvPr id="12" name="Freeform 11"/>
            <p:cNvSpPr/>
            <p:nvPr/>
          </p:nvSpPr>
          <p:spPr>
            <a:xfrm>
              <a:off x="730042" y="1610860"/>
              <a:ext cx="190470" cy="345365"/>
            </a:xfrm>
            <a:custGeom>
              <a:avLst/>
              <a:gdLst/>
              <a:ahLst/>
              <a:cxnLst/>
              <a:rect l="0" t="0" r="0" b="0"/>
              <a:pathLst>
                <a:path w="190470" h="345365">
                  <a:moveTo>
                    <a:pt x="122766" y="0"/>
                  </a:moveTo>
                  <a:lnTo>
                    <a:pt x="119765" y="8734"/>
                  </a:lnTo>
                  <a:lnTo>
                    <a:pt x="116343" y="16441"/>
                  </a:lnTo>
                  <a:lnTo>
                    <a:pt x="112151" y="23847"/>
                  </a:lnTo>
                  <a:lnTo>
                    <a:pt x="107424" y="31281"/>
                  </a:lnTo>
                  <a:lnTo>
                    <a:pt x="102591" y="39108"/>
                  </a:lnTo>
                  <a:lnTo>
                    <a:pt x="97909" y="47482"/>
                  </a:lnTo>
                  <a:lnTo>
                    <a:pt x="93300" y="56226"/>
                  </a:lnTo>
                  <a:lnTo>
                    <a:pt x="88450" y="64940"/>
                  </a:lnTo>
                  <a:lnTo>
                    <a:pt x="83193" y="73399"/>
                  </a:lnTo>
                  <a:lnTo>
                    <a:pt x="77680" y="81705"/>
                  </a:lnTo>
                  <a:lnTo>
                    <a:pt x="72279" y="90194"/>
                  </a:lnTo>
                  <a:lnTo>
                    <a:pt x="67196" y="99054"/>
                  </a:lnTo>
                  <a:lnTo>
                    <a:pt x="62308" y="108310"/>
                  </a:lnTo>
                  <a:lnTo>
                    <a:pt x="57265" y="117909"/>
                  </a:lnTo>
                  <a:lnTo>
                    <a:pt x="51878" y="127778"/>
                  </a:lnTo>
                  <a:lnTo>
                    <a:pt x="46276" y="137847"/>
                  </a:lnTo>
                  <a:lnTo>
                    <a:pt x="40815" y="148059"/>
                  </a:lnTo>
                  <a:lnTo>
                    <a:pt x="35697" y="158372"/>
                  </a:lnTo>
                  <a:lnTo>
                    <a:pt x="30954" y="168755"/>
                  </a:lnTo>
                  <a:lnTo>
                    <a:pt x="26542" y="179185"/>
                  </a:lnTo>
                  <a:lnTo>
                    <a:pt x="22391" y="189647"/>
                  </a:lnTo>
                  <a:lnTo>
                    <a:pt x="18434" y="200131"/>
                  </a:lnTo>
                  <a:lnTo>
                    <a:pt x="14616" y="210630"/>
                  </a:lnTo>
                  <a:lnTo>
                    <a:pt x="10901" y="221143"/>
                  </a:lnTo>
                  <a:lnTo>
                    <a:pt x="7422" y="231831"/>
                  </a:lnTo>
                  <a:lnTo>
                    <a:pt x="4464" y="242999"/>
                  </a:lnTo>
                  <a:lnTo>
                    <a:pt x="2148" y="254770"/>
                  </a:lnTo>
                  <a:lnTo>
                    <a:pt x="593" y="266947"/>
                  </a:lnTo>
                  <a:lnTo>
                    <a:pt x="0" y="279121"/>
                  </a:lnTo>
                  <a:lnTo>
                    <a:pt x="389" y="291046"/>
                  </a:lnTo>
                  <a:lnTo>
                    <a:pt x="1956" y="302494"/>
                  </a:lnTo>
                  <a:lnTo>
                    <a:pt x="5135" y="313181"/>
                  </a:lnTo>
                  <a:lnTo>
                    <a:pt x="10017" y="323020"/>
                  </a:lnTo>
                  <a:lnTo>
                    <a:pt x="16396" y="331609"/>
                  </a:lnTo>
                  <a:lnTo>
                    <a:pt x="23966" y="338175"/>
                  </a:lnTo>
                  <a:lnTo>
                    <a:pt x="32430" y="342479"/>
                  </a:lnTo>
                  <a:lnTo>
                    <a:pt x="41705" y="344742"/>
                  </a:lnTo>
                  <a:lnTo>
                    <a:pt x="51908" y="345364"/>
                  </a:lnTo>
                  <a:lnTo>
                    <a:pt x="63024" y="344740"/>
                  </a:lnTo>
                  <a:lnTo>
                    <a:pt x="74759" y="342885"/>
                  </a:lnTo>
                  <a:lnTo>
                    <a:pt x="86636" y="339446"/>
                  </a:lnTo>
                  <a:lnTo>
                    <a:pt x="98361" y="334362"/>
                  </a:lnTo>
                  <a:lnTo>
                    <a:pt x="109674" y="328002"/>
                  </a:lnTo>
                  <a:lnTo>
                    <a:pt x="120272" y="320969"/>
                  </a:lnTo>
                  <a:lnTo>
                    <a:pt x="130065" y="313685"/>
                  </a:lnTo>
                  <a:lnTo>
                    <a:pt x="139133" y="306354"/>
                  </a:lnTo>
                  <a:lnTo>
                    <a:pt x="147617" y="299060"/>
                  </a:lnTo>
                  <a:lnTo>
                    <a:pt x="155658" y="291818"/>
                  </a:lnTo>
                  <a:lnTo>
                    <a:pt x="163213" y="284464"/>
                  </a:lnTo>
                  <a:lnTo>
                    <a:pt x="170069" y="276681"/>
                  </a:lnTo>
                  <a:lnTo>
                    <a:pt x="176159" y="268322"/>
                  </a:lnTo>
                  <a:lnTo>
                    <a:pt x="181402" y="259249"/>
                  </a:lnTo>
                  <a:lnTo>
                    <a:pt x="185626" y="249247"/>
                  </a:lnTo>
                  <a:lnTo>
                    <a:pt x="188817" y="238310"/>
                  </a:lnTo>
                  <a:lnTo>
                    <a:pt x="190469" y="227221"/>
                  </a:lnTo>
                  <a:lnTo>
                    <a:pt x="189539" y="217382"/>
                  </a:lnTo>
                  <a:lnTo>
                    <a:pt x="185689" y="209487"/>
                  </a:lnTo>
                  <a:lnTo>
                    <a:pt x="179357" y="203869"/>
                  </a:lnTo>
                  <a:lnTo>
                    <a:pt x="171364" y="200841"/>
                  </a:lnTo>
                  <a:lnTo>
                    <a:pt x="162362" y="200291"/>
                  </a:lnTo>
                  <a:lnTo>
                    <a:pt x="152762" y="201818"/>
                  </a:lnTo>
                  <a:lnTo>
                    <a:pt x="142808" y="204953"/>
                  </a:lnTo>
                  <a:lnTo>
                    <a:pt x="132640" y="209272"/>
                  </a:lnTo>
                  <a:lnTo>
                    <a:pt x="122341" y="214437"/>
                  </a:lnTo>
                  <a:lnTo>
                    <a:pt x="111959" y="220193"/>
                  </a:lnTo>
                  <a:lnTo>
                    <a:pt x="101531" y="226357"/>
                  </a:lnTo>
                  <a:lnTo>
                    <a:pt x="91237" y="232799"/>
                  </a:lnTo>
                  <a:lnTo>
                    <a:pt x="81398" y="239430"/>
                  </a:lnTo>
                  <a:lnTo>
                    <a:pt x="72149" y="246189"/>
                  </a:lnTo>
                  <a:lnTo>
                    <a:pt x="63464" y="253034"/>
                  </a:lnTo>
                  <a:lnTo>
                    <a:pt x="55244" y="259937"/>
                  </a:lnTo>
                  <a:lnTo>
                    <a:pt x="47384" y="266873"/>
                  </a:lnTo>
                  <a:lnTo>
                    <a:pt x="39897" y="273720"/>
                  </a:lnTo>
                  <a:lnTo>
                    <a:pt x="32080" y="281031"/>
                  </a:lnTo>
                  <a:lnTo>
                    <a:pt x="22125" y="290566"/>
                  </a:lnTo>
                  <a:lnTo>
                    <a:pt x="6952" y="3053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89595" y="2032000"/>
              <a:ext cx="431670" cy="42115"/>
            </a:xfrm>
            <a:custGeom>
              <a:avLst/>
              <a:gdLst/>
              <a:ahLst/>
              <a:cxnLst/>
              <a:rect l="0" t="0" r="0" b="0"/>
              <a:pathLst>
                <a:path w="431670" h="42115">
                  <a:moveTo>
                    <a:pt x="431669" y="0"/>
                  </a:moveTo>
                  <a:lnTo>
                    <a:pt x="419867" y="67"/>
                  </a:lnTo>
                  <a:lnTo>
                    <a:pt x="408098" y="707"/>
                  </a:lnTo>
                  <a:lnTo>
                    <a:pt x="395203" y="1999"/>
                  </a:lnTo>
                  <a:lnTo>
                    <a:pt x="381182" y="3686"/>
                  </a:lnTo>
                  <a:lnTo>
                    <a:pt x="366205" y="5354"/>
                  </a:lnTo>
                  <a:lnTo>
                    <a:pt x="350483" y="6767"/>
                  </a:lnTo>
                  <a:lnTo>
                    <a:pt x="334207" y="7865"/>
                  </a:lnTo>
                  <a:lnTo>
                    <a:pt x="317535" y="8676"/>
                  </a:lnTo>
                  <a:lnTo>
                    <a:pt x="300589" y="9260"/>
                  </a:lnTo>
                  <a:lnTo>
                    <a:pt x="283619" y="9838"/>
                  </a:lnTo>
                  <a:lnTo>
                    <a:pt x="266993" y="10766"/>
                  </a:lnTo>
                  <a:lnTo>
                    <a:pt x="250882" y="12211"/>
                  </a:lnTo>
                  <a:lnTo>
                    <a:pt x="235283" y="14166"/>
                  </a:lnTo>
                  <a:lnTo>
                    <a:pt x="220115" y="16550"/>
                  </a:lnTo>
                  <a:lnTo>
                    <a:pt x="205274" y="19261"/>
                  </a:lnTo>
                  <a:lnTo>
                    <a:pt x="190509" y="22046"/>
                  </a:lnTo>
                  <a:lnTo>
                    <a:pt x="175442" y="24529"/>
                  </a:lnTo>
                  <a:lnTo>
                    <a:pt x="159892" y="26528"/>
                  </a:lnTo>
                  <a:lnTo>
                    <a:pt x="143853" y="28037"/>
                  </a:lnTo>
                  <a:lnTo>
                    <a:pt x="127400" y="29132"/>
                  </a:lnTo>
                  <a:lnTo>
                    <a:pt x="110636" y="29911"/>
                  </a:lnTo>
                  <a:lnTo>
                    <a:pt x="93972" y="30623"/>
                  </a:lnTo>
                  <a:lnTo>
                    <a:pt x="78091" y="31640"/>
                  </a:lnTo>
                  <a:lnTo>
                    <a:pt x="63310" y="33141"/>
                  </a:lnTo>
                  <a:lnTo>
                    <a:pt x="49857" y="34973"/>
                  </a:lnTo>
                  <a:lnTo>
                    <a:pt x="36619" y="36933"/>
                  </a:lnTo>
                  <a:lnTo>
                    <a:pt x="21316" y="39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90406" y="2145787"/>
              <a:ext cx="152760" cy="304881"/>
            </a:xfrm>
            <a:custGeom>
              <a:avLst/>
              <a:gdLst/>
              <a:ahLst/>
              <a:cxnLst/>
              <a:rect l="0" t="0" r="0" b="0"/>
              <a:pathLst>
                <a:path w="152760" h="304881">
                  <a:moveTo>
                    <a:pt x="141345" y="65197"/>
                  </a:moveTo>
                  <a:lnTo>
                    <a:pt x="135410" y="73998"/>
                  </a:lnTo>
                  <a:lnTo>
                    <a:pt x="129206" y="82345"/>
                  </a:lnTo>
                  <a:lnTo>
                    <a:pt x="122114" y="91048"/>
                  </a:lnTo>
                  <a:lnTo>
                    <a:pt x="114347" y="100342"/>
                  </a:lnTo>
                  <a:lnTo>
                    <a:pt x="106349" y="110485"/>
                  </a:lnTo>
                  <a:lnTo>
                    <a:pt x="98408" y="121521"/>
                  </a:lnTo>
                  <a:lnTo>
                    <a:pt x="90633" y="133015"/>
                  </a:lnTo>
                  <a:lnTo>
                    <a:pt x="83040" y="144189"/>
                  </a:lnTo>
                  <a:lnTo>
                    <a:pt x="75608" y="154629"/>
                  </a:lnTo>
                  <a:lnTo>
                    <a:pt x="68466" y="164434"/>
                  </a:lnTo>
                  <a:lnTo>
                    <a:pt x="61889" y="174011"/>
                  </a:lnTo>
                  <a:lnTo>
                    <a:pt x="55982" y="183640"/>
                  </a:lnTo>
                  <a:lnTo>
                    <a:pt x="50692" y="193431"/>
                  </a:lnTo>
                  <a:lnTo>
                    <a:pt x="45904" y="203398"/>
                  </a:lnTo>
                  <a:lnTo>
                    <a:pt x="41506" y="213521"/>
                  </a:lnTo>
                  <a:lnTo>
                    <a:pt x="37721" y="223933"/>
                  </a:lnTo>
                  <a:lnTo>
                    <a:pt x="35084" y="234907"/>
                  </a:lnTo>
                  <a:lnTo>
                    <a:pt x="33796" y="246541"/>
                  </a:lnTo>
                  <a:lnTo>
                    <a:pt x="33916" y="258455"/>
                  </a:lnTo>
                  <a:lnTo>
                    <a:pt x="35516" y="269919"/>
                  </a:lnTo>
                  <a:lnTo>
                    <a:pt x="38493" y="280540"/>
                  </a:lnTo>
                  <a:lnTo>
                    <a:pt x="42932" y="289788"/>
                  </a:lnTo>
                  <a:lnTo>
                    <a:pt x="49185" y="296864"/>
                  </a:lnTo>
                  <a:lnTo>
                    <a:pt x="57275" y="301542"/>
                  </a:lnTo>
                  <a:lnTo>
                    <a:pt x="66791" y="304071"/>
                  </a:lnTo>
                  <a:lnTo>
                    <a:pt x="77087" y="304880"/>
                  </a:lnTo>
                  <a:lnTo>
                    <a:pt x="87708" y="304389"/>
                  </a:lnTo>
                  <a:lnTo>
                    <a:pt x="98261" y="302793"/>
                  </a:lnTo>
                  <a:lnTo>
                    <a:pt x="108340" y="300062"/>
                  </a:lnTo>
                  <a:lnTo>
                    <a:pt x="117776" y="296263"/>
                  </a:lnTo>
                  <a:lnTo>
                    <a:pt x="126433" y="291409"/>
                  </a:lnTo>
                  <a:lnTo>
                    <a:pt x="134109" y="285395"/>
                  </a:lnTo>
                  <a:lnTo>
                    <a:pt x="140785" y="278268"/>
                  </a:lnTo>
                  <a:lnTo>
                    <a:pt x="146270" y="270039"/>
                  </a:lnTo>
                  <a:lnTo>
                    <a:pt x="150132" y="260613"/>
                  </a:lnTo>
                  <a:lnTo>
                    <a:pt x="152281" y="250053"/>
                  </a:lnTo>
                  <a:lnTo>
                    <a:pt x="152759" y="238709"/>
                  </a:lnTo>
                  <a:lnTo>
                    <a:pt x="151567" y="227102"/>
                  </a:lnTo>
                  <a:lnTo>
                    <a:pt x="148878" y="215561"/>
                  </a:lnTo>
                  <a:lnTo>
                    <a:pt x="144972" y="204373"/>
                  </a:lnTo>
                  <a:lnTo>
                    <a:pt x="140142" y="193860"/>
                  </a:lnTo>
                  <a:lnTo>
                    <a:pt x="134630" y="184129"/>
                  </a:lnTo>
                  <a:lnTo>
                    <a:pt x="128304" y="175272"/>
                  </a:lnTo>
                  <a:lnTo>
                    <a:pt x="120694" y="167462"/>
                  </a:lnTo>
                  <a:lnTo>
                    <a:pt x="111651" y="160682"/>
                  </a:lnTo>
                  <a:lnTo>
                    <a:pt x="101475" y="154618"/>
                  </a:lnTo>
                  <a:lnTo>
                    <a:pt x="90727" y="148770"/>
                  </a:lnTo>
                  <a:lnTo>
                    <a:pt x="79794" y="142835"/>
                  </a:lnTo>
                  <a:lnTo>
                    <a:pt x="68861" y="136863"/>
                  </a:lnTo>
                  <a:lnTo>
                    <a:pt x="57995" y="131152"/>
                  </a:lnTo>
                  <a:lnTo>
                    <a:pt x="47216" y="125857"/>
                  </a:lnTo>
                  <a:lnTo>
                    <a:pt x="36843" y="120656"/>
                  </a:lnTo>
                  <a:lnTo>
                    <a:pt x="27476" y="114872"/>
                  </a:lnTo>
                  <a:lnTo>
                    <a:pt x="19365" y="108160"/>
                  </a:lnTo>
                  <a:lnTo>
                    <a:pt x="12596" y="100345"/>
                  </a:lnTo>
                  <a:lnTo>
                    <a:pt x="7265" y="91263"/>
                  </a:lnTo>
                  <a:lnTo>
                    <a:pt x="3281" y="80973"/>
                  </a:lnTo>
                  <a:lnTo>
                    <a:pt x="740" y="69994"/>
                  </a:lnTo>
                  <a:lnTo>
                    <a:pt x="0" y="59173"/>
                  </a:lnTo>
                  <a:lnTo>
                    <a:pt x="1098" y="48981"/>
                  </a:lnTo>
                  <a:lnTo>
                    <a:pt x="3952" y="39684"/>
                  </a:lnTo>
                  <a:lnTo>
                    <a:pt x="8533" y="31513"/>
                  </a:lnTo>
                  <a:lnTo>
                    <a:pt x="14652" y="24463"/>
                  </a:lnTo>
                  <a:lnTo>
                    <a:pt x="22013" y="18372"/>
                  </a:lnTo>
                  <a:lnTo>
                    <a:pt x="30316" y="13032"/>
                  </a:lnTo>
                  <a:lnTo>
                    <a:pt x="39309" y="8256"/>
                  </a:lnTo>
                  <a:lnTo>
                    <a:pt x="48956" y="4215"/>
                  </a:lnTo>
                  <a:lnTo>
                    <a:pt x="59416" y="1403"/>
                  </a:lnTo>
                  <a:lnTo>
                    <a:pt x="70708" y="0"/>
                  </a:lnTo>
                  <a:lnTo>
                    <a:pt x="82563" y="40"/>
                  </a:lnTo>
                  <a:lnTo>
                    <a:pt x="94521" y="1588"/>
                  </a:lnTo>
                  <a:lnTo>
                    <a:pt x="106296" y="4525"/>
                  </a:lnTo>
                  <a:lnTo>
                    <a:pt x="117473" y="8768"/>
                  </a:lnTo>
                  <a:lnTo>
                    <a:pt x="127447" y="14357"/>
                  </a:lnTo>
                  <a:lnTo>
                    <a:pt x="135994" y="21188"/>
                  </a:lnTo>
                  <a:lnTo>
                    <a:pt x="142902" y="29044"/>
                  </a:lnTo>
                  <a:lnTo>
                    <a:pt x="147800" y="37687"/>
                  </a:lnTo>
                  <a:lnTo>
                    <a:pt x="150689" y="46907"/>
                  </a:lnTo>
                  <a:lnTo>
                    <a:pt x="151850" y="56538"/>
                  </a:lnTo>
                  <a:lnTo>
                    <a:pt x="151659" y="66456"/>
                  </a:lnTo>
                  <a:lnTo>
                    <a:pt x="150467" y="76557"/>
                  </a:lnTo>
                  <a:lnTo>
                    <a:pt x="148712" y="86324"/>
                  </a:lnTo>
                  <a:lnTo>
                    <a:pt x="146749" y="95781"/>
                  </a:lnTo>
                  <a:lnTo>
                    <a:pt x="144410" y="105756"/>
                  </a:lnTo>
                  <a:lnTo>
                    <a:pt x="141345" y="11783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348050" y="1979357"/>
              <a:ext cx="10127" cy="231628"/>
            </a:xfrm>
            <a:custGeom>
              <a:avLst/>
              <a:gdLst/>
              <a:ahLst/>
              <a:cxnLst/>
              <a:rect l="0" t="0" r="0" b="0"/>
              <a:pathLst>
                <a:path w="10127" h="231628">
                  <a:moveTo>
                    <a:pt x="10126" y="0"/>
                  </a:moveTo>
                  <a:lnTo>
                    <a:pt x="7259" y="11735"/>
                  </a:lnTo>
                  <a:lnTo>
                    <a:pt x="5117" y="22864"/>
                  </a:lnTo>
                  <a:lnTo>
                    <a:pt x="3514" y="34462"/>
                  </a:lnTo>
                  <a:lnTo>
                    <a:pt x="2333" y="46624"/>
                  </a:lnTo>
                  <a:lnTo>
                    <a:pt x="1485" y="59284"/>
                  </a:lnTo>
                  <a:lnTo>
                    <a:pt x="887" y="72340"/>
                  </a:lnTo>
                  <a:lnTo>
                    <a:pt x="473" y="85692"/>
                  </a:lnTo>
                  <a:lnTo>
                    <a:pt x="189" y="99257"/>
                  </a:lnTo>
                  <a:lnTo>
                    <a:pt x="0" y="112976"/>
                  </a:lnTo>
                  <a:lnTo>
                    <a:pt x="42" y="126968"/>
                  </a:lnTo>
                  <a:lnTo>
                    <a:pt x="602" y="141507"/>
                  </a:lnTo>
                  <a:lnTo>
                    <a:pt x="1792" y="156680"/>
                  </a:lnTo>
                  <a:lnTo>
                    <a:pt x="3413" y="171872"/>
                  </a:lnTo>
                  <a:lnTo>
                    <a:pt x="5209" y="187447"/>
                  </a:lnTo>
                  <a:lnTo>
                    <a:pt x="7338" y="205895"/>
                  </a:lnTo>
                  <a:lnTo>
                    <a:pt x="10126" y="2316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231834" y="2084642"/>
              <a:ext cx="263213" cy="21058"/>
            </a:xfrm>
            <a:custGeom>
              <a:avLst/>
              <a:gdLst/>
              <a:ahLst/>
              <a:cxnLst/>
              <a:rect l="0" t="0" r="0" b="0"/>
              <a:pathLst>
                <a:path w="263213" h="21058">
                  <a:moveTo>
                    <a:pt x="263212" y="0"/>
                  </a:moveTo>
                  <a:lnTo>
                    <a:pt x="254344" y="2867"/>
                  </a:lnTo>
                  <a:lnTo>
                    <a:pt x="245357" y="5009"/>
                  </a:lnTo>
                  <a:lnTo>
                    <a:pt x="235357" y="6612"/>
                  </a:lnTo>
                  <a:lnTo>
                    <a:pt x="224204" y="7792"/>
                  </a:lnTo>
                  <a:lnTo>
                    <a:pt x="211744" y="8641"/>
                  </a:lnTo>
                  <a:lnTo>
                    <a:pt x="198037" y="9239"/>
                  </a:lnTo>
                  <a:lnTo>
                    <a:pt x="183446" y="9653"/>
                  </a:lnTo>
                  <a:lnTo>
                    <a:pt x="168517" y="9937"/>
                  </a:lnTo>
                  <a:lnTo>
                    <a:pt x="153592" y="10135"/>
                  </a:lnTo>
                  <a:lnTo>
                    <a:pt x="138811" y="10439"/>
                  </a:lnTo>
                  <a:lnTo>
                    <a:pt x="124202" y="11175"/>
                  </a:lnTo>
                  <a:lnTo>
                    <a:pt x="109740" y="12483"/>
                  </a:lnTo>
                  <a:lnTo>
                    <a:pt x="95231" y="14176"/>
                  </a:lnTo>
                  <a:lnTo>
                    <a:pt x="80336" y="15850"/>
                  </a:lnTo>
                  <a:lnTo>
                    <a:pt x="64924" y="17271"/>
                  </a:lnTo>
                  <a:lnTo>
                    <a:pt x="49769" y="18378"/>
                  </a:lnTo>
                  <a:lnTo>
                    <a:pt x="34966" y="19316"/>
                  </a:lnTo>
                  <a:lnTo>
                    <a:pt x="19211" y="2016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690136" y="1621388"/>
              <a:ext cx="207475" cy="305328"/>
            </a:xfrm>
            <a:custGeom>
              <a:avLst/>
              <a:gdLst/>
              <a:ahLst/>
              <a:cxnLst/>
              <a:rect l="0" t="0" r="0" b="0"/>
              <a:pathLst>
                <a:path w="207475" h="305328">
                  <a:moveTo>
                    <a:pt x="152351" y="0"/>
                  </a:moveTo>
                  <a:lnTo>
                    <a:pt x="146349" y="8667"/>
                  </a:lnTo>
                  <a:lnTo>
                    <a:pt x="139504" y="15734"/>
                  </a:lnTo>
                  <a:lnTo>
                    <a:pt x="131112" y="21835"/>
                  </a:lnTo>
                  <a:lnTo>
                    <a:pt x="121312" y="27063"/>
                  </a:lnTo>
                  <a:lnTo>
                    <a:pt x="110349" y="31277"/>
                  </a:lnTo>
                  <a:lnTo>
                    <a:pt x="98488" y="34483"/>
                  </a:lnTo>
                  <a:lnTo>
                    <a:pt x="85965" y="36824"/>
                  </a:lnTo>
                  <a:lnTo>
                    <a:pt x="72968" y="38487"/>
                  </a:lnTo>
                  <a:lnTo>
                    <a:pt x="59653" y="39661"/>
                  </a:lnTo>
                  <a:lnTo>
                    <a:pt x="46614" y="40977"/>
                  </a:lnTo>
                  <a:lnTo>
                    <a:pt x="34845" y="43466"/>
                  </a:lnTo>
                  <a:lnTo>
                    <a:pt x="24790" y="47600"/>
                  </a:lnTo>
                  <a:lnTo>
                    <a:pt x="16547" y="53498"/>
                  </a:lnTo>
                  <a:lnTo>
                    <a:pt x="10145" y="61204"/>
                  </a:lnTo>
                  <a:lnTo>
                    <a:pt x="5398" y="70533"/>
                  </a:lnTo>
                  <a:lnTo>
                    <a:pt x="2157" y="81016"/>
                  </a:lnTo>
                  <a:lnTo>
                    <a:pt x="407" y="92028"/>
                  </a:lnTo>
                  <a:lnTo>
                    <a:pt x="0" y="103166"/>
                  </a:lnTo>
                  <a:lnTo>
                    <a:pt x="689" y="114251"/>
                  </a:lnTo>
                  <a:lnTo>
                    <a:pt x="2213" y="125226"/>
                  </a:lnTo>
                  <a:lnTo>
                    <a:pt x="4351" y="136067"/>
                  </a:lnTo>
                  <a:lnTo>
                    <a:pt x="7113" y="145967"/>
                  </a:lnTo>
                  <a:lnTo>
                    <a:pt x="11455" y="153166"/>
                  </a:lnTo>
                  <a:lnTo>
                    <a:pt x="17654" y="156743"/>
                  </a:lnTo>
                  <a:lnTo>
                    <a:pt x="24293" y="157078"/>
                  </a:lnTo>
                  <a:lnTo>
                    <a:pt x="30954" y="155023"/>
                  </a:lnTo>
                  <a:lnTo>
                    <a:pt x="37800" y="151491"/>
                  </a:lnTo>
                  <a:lnTo>
                    <a:pt x="45174" y="147329"/>
                  </a:lnTo>
                  <a:lnTo>
                    <a:pt x="53216" y="143043"/>
                  </a:lnTo>
                  <a:lnTo>
                    <a:pt x="61890" y="139174"/>
                  </a:lnTo>
                  <a:lnTo>
                    <a:pt x="71084" y="136401"/>
                  </a:lnTo>
                  <a:lnTo>
                    <a:pt x="80678" y="134974"/>
                  </a:lnTo>
                  <a:lnTo>
                    <a:pt x="90728" y="134642"/>
                  </a:lnTo>
                  <a:lnTo>
                    <a:pt x="101460" y="134865"/>
                  </a:lnTo>
                  <a:lnTo>
                    <a:pt x="112934" y="135277"/>
                  </a:lnTo>
                  <a:lnTo>
                    <a:pt x="124910" y="136023"/>
                  </a:lnTo>
                  <a:lnTo>
                    <a:pt x="136949" y="137655"/>
                  </a:lnTo>
                  <a:lnTo>
                    <a:pt x="148783" y="140422"/>
                  </a:lnTo>
                  <a:lnTo>
                    <a:pt x="160169" y="144434"/>
                  </a:lnTo>
                  <a:lnTo>
                    <a:pt x="170816" y="149808"/>
                  </a:lnTo>
                  <a:lnTo>
                    <a:pt x="180632" y="156471"/>
                  </a:lnTo>
                  <a:lnTo>
                    <a:pt x="189376" y="164370"/>
                  </a:lnTo>
                  <a:lnTo>
                    <a:pt x="196578" y="173567"/>
                  </a:lnTo>
                  <a:lnTo>
                    <a:pt x="202118" y="183969"/>
                  </a:lnTo>
                  <a:lnTo>
                    <a:pt x="205856" y="195207"/>
                  </a:lnTo>
                  <a:lnTo>
                    <a:pt x="207474" y="206741"/>
                  </a:lnTo>
                  <a:lnTo>
                    <a:pt x="207002" y="218233"/>
                  </a:lnTo>
                  <a:lnTo>
                    <a:pt x="204585" y="229388"/>
                  </a:lnTo>
                  <a:lnTo>
                    <a:pt x="200304" y="239879"/>
                  </a:lnTo>
                  <a:lnTo>
                    <a:pt x="194391" y="249596"/>
                  </a:lnTo>
                  <a:lnTo>
                    <a:pt x="187169" y="258442"/>
                  </a:lnTo>
                  <a:lnTo>
                    <a:pt x="178960" y="266246"/>
                  </a:lnTo>
                  <a:lnTo>
                    <a:pt x="170031" y="273017"/>
                  </a:lnTo>
                  <a:lnTo>
                    <a:pt x="160426" y="278905"/>
                  </a:lnTo>
                  <a:lnTo>
                    <a:pt x="149994" y="284103"/>
                  </a:lnTo>
                  <a:lnTo>
                    <a:pt x="138716" y="288783"/>
                  </a:lnTo>
                  <a:lnTo>
                    <a:pt x="126701" y="292929"/>
                  </a:lnTo>
                  <a:lnTo>
                    <a:pt x="114104" y="296342"/>
                  </a:lnTo>
                  <a:lnTo>
                    <a:pt x="101090" y="298973"/>
                  </a:lnTo>
                  <a:lnTo>
                    <a:pt x="88389" y="300913"/>
                  </a:lnTo>
                  <a:lnTo>
                    <a:pt x="76040" y="302509"/>
                  </a:lnTo>
                  <a:lnTo>
                    <a:pt x="62958" y="303900"/>
                  </a:lnTo>
                  <a:lnTo>
                    <a:pt x="47066" y="3053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600331" y="1926715"/>
              <a:ext cx="400084" cy="31586"/>
            </a:xfrm>
            <a:custGeom>
              <a:avLst/>
              <a:gdLst/>
              <a:ahLst/>
              <a:cxnLst/>
              <a:rect l="0" t="0" r="0" b="0"/>
              <a:pathLst>
                <a:path w="400084" h="31586">
                  <a:moveTo>
                    <a:pt x="400083" y="0"/>
                  </a:moveTo>
                  <a:lnTo>
                    <a:pt x="391148" y="2867"/>
                  </a:lnTo>
                  <a:lnTo>
                    <a:pt x="381521" y="5008"/>
                  </a:lnTo>
                  <a:lnTo>
                    <a:pt x="370229" y="6611"/>
                  </a:lnTo>
                  <a:lnTo>
                    <a:pt x="357389" y="7792"/>
                  </a:lnTo>
                  <a:lnTo>
                    <a:pt x="343261" y="8640"/>
                  </a:lnTo>
                  <a:lnTo>
                    <a:pt x="328140" y="9242"/>
                  </a:lnTo>
                  <a:lnTo>
                    <a:pt x="312452" y="9829"/>
                  </a:lnTo>
                  <a:lnTo>
                    <a:pt x="296712" y="10762"/>
                  </a:lnTo>
                  <a:lnTo>
                    <a:pt x="281208" y="12204"/>
                  </a:lnTo>
                  <a:lnTo>
                    <a:pt x="266021" y="13988"/>
                  </a:lnTo>
                  <a:lnTo>
                    <a:pt x="251132" y="15724"/>
                  </a:lnTo>
                  <a:lnTo>
                    <a:pt x="236483" y="17186"/>
                  </a:lnTo>
                  <a:lnTo>
                    <a:pt x="222017" y="18319"/>
                  </a:lnTo>
                  <a:lnTo>
                    <a:pt x="207683" y="19153"/>
                  </a:lnTo>
                  <a:lnTo>
                    <a:pt x="193442" y="19749"/>
                  </a:lnTo>
                  <a:lnTo>
                    <a:pt x="179267" y="20166"/>
                  </a:lnTo>
                  <a:lnTo>
                    <a:pt x="165136" y="20454"/>
                  </a:lnTo>
                  <a:lnTo>
                    <a:pt x="151036" y="20650"/>
                  </a:lnTo>
                  <a:lnTo>
                    <a:pt x="136955" y="20783"/>
                  </a:lnTo>
                  <a:lnTo>
                    <a:pt x="122889" y="20873"/>
                  </a:lnTo>
                  <a:lnTo>
                    <a:pt x="108833" y="20938"/>
                  </a:lnTo>
                  <a:lnTo>
                    <a:pt x="94782" y="21152"/>
                  </a:lnTo>
                  <a:lnTo>
                    <a:pt x="80736" y="21827"/>
                  </a:lnTo>
                  <a:lnTo>
                    <a:pt x="66706" y="23094"/>
                  </a:lnTo>
                  <a:lnTo>
                    <a:pt x="53105" y="24768"/>
                  </a:lnTo>
                  <a:lnTo>
                    <a:pt x="39301" y="26604"/>
                  </a:lnTo>
                  <a:lnTo>
                    <a:pt x="22963" y="2876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715938" y="2015483"/>
              <a:ext cx="168664" cy="277887"/>
            </a:xfrm>
            <a:custGeom>
              <a:avLst/>
              <a:gdLst/>
              <a:ahLst/>
              <a:cxnLst/>
              <a:rect l="0" t="0" r="0" b="0"/>
              <a:pathLst>
                <a:path w="168664" h="277887">
                  <a:moveTo>
                    <a:pt x="168663" y="37574"/>
                  </a:moveTo>
                  <a:lnTo>
                    <a:pt x="159928" y="40574"/>
                  </a:lnTo>
                  <a:lnTo>
                    <a:pt x="152222" y="43997"/>
                  </a:lnTo>
                  <a:lnTo>
                    <a:pt x="144819" y="48193"/>
                  </a:lnTo>
                  <a:lnTo>
                    <a:pt x="137558" y="53093"/>
                  </a:lnTo>
                  <a:lnTo>
                    <a:pt x="130380" y="58575"/>
                  </a:lnTo>
                  <a:lnTo>
                    <a:pt x="123254" y="64510"/>
                  </a:lnTo>
                  <a:lnTo>
                    <a:pt x="116164" y="70944"/>
                  </a:lnTo>
                  <a:lnTo>
                    <a:pt x="109097" y="78091"/>
                  </a:lnTo>
                  <a:lnTo>
                    <a:pt x="102046" y="86008"/>
                  </a:lnTo>
                  <a:lnTo>
                    <a:pt x="95006" y="94612"/>
                  </a:lnTo>
                  <a:lnTo>
                    <a:pt x="87973" y="103765"/>
                  </a:lnTo>
                  <a:lnTo>
                    <a:pt x="80944" y="113332"/>
                  </a:lnTo>
                  <a:lnTo>
                    <a:pt x="73919" y="123196"/>
                  </a:lnTo>
                  <a:lnTo>
                    <a:pt x="66895" y="133270"/>
                  </a:lnTo>
                  <a:lnTo>
                    <a:pt x="59874" y="143486"/>
                  </a:lnTo>
                  <a:lnTo>
                    <a:pt x="52853" y="153634"/>
                  </a:lnTo>
                  <a:lnTo>
                    <a:pt x="45832" y="163374"/>
                  </a:lnTo>
                  <a:lnTo>
                    <a:pt x="38817" y="172560"/>
                  </a:lnTo>
                  <a:lnTo>
                    <a:pt x="31971" y="181373"/>
                  </a:lnTo>
                  <a:lnTo>
                    <a:pt x="25600" y="190211"/>
                  </a:lnTo>
                  <a:lnTo>
                    <a:pt x="19834" y="199308"/>
                  </a:lnTo>
                  <a:lnTo>
                    <a:pt x="14640" y="208725"/>
                  </a:lnTo>
                  <a:lnTo>
                    <a:pt x="9918" y="218433"/>
                  </a:lnTo>
                  <a:lnTo>
                    <a:pt x="5568" y="228370"/>
                  </a:lnTo>
                  <a:lnTo>
                    <a:pt x="1986" y="238316"/>
                  </a:lnTo>
                  <a:lnTo>
                    <a:pt x="16" y="247912"/>
                  </a:lnTo>
                  <a:lnTo>
                    <a:pt x="0" y="256980"/>
                  </a:lnTo>
                  <a:lnTo>
                    <a:pt x="2126" y="265034"/>
                  </a:lnTo>
                  <a:lnTo>
                    <a:pt x="6678" y="271232"/>
                  </a:lnTo>
                  <a:lnTo>
                    <a:pt x="13554" y="275285"/>
                  </a:lnTo>
                  <a:lnTo>
                    <a:pt x="22221" y="277378"/>
                  </a:lnTo>
                  <a:lnTo>
                    <a:pt x="31932" y="277886"/>
                  </a:lnTo>
                  <a:lnTo>
                    <a:pt x="42154" y="277185"/>
                  </a:lnTo>
                  <a:lnTo>
                    <a:pt x="52435" y="275278"/>
                  </a:lnTo>
                  <a:lnTo>
                    <a:pt x="62331" y="271804"/>
                  </a:lnTo>
                  <a:lnTo>
                    <a:pt x="71649" y="266689"/>
                  </a:lnTo>
                  <a:lnTo>
                    <a:pt x="80396" y="259967"/>
                  </a:lnTo>
                  <a:lnTo>
                    <a:pt x="88665" y="251628"/>
                  </a:lnTo>
                  <a:lnTo>
                    <a:pt x="96552" y="241830"/>
                  </a:lnTo>
                  <a:lnTo>
                    <a:pt x="103665" y="230843"/>
                  </a:lnTo>
                  <a:lnTo>
                    <a:pt x="109159" y="218952"/>
                  </a:lnTo>
                  <a:lnTo>
                    <a:pt x="112704" y="206406"/>
                  </a:lnTo>
                  <a:lnTo>
                    <a:pt x="114440" y="193560"/>
                  </a:lnTo>
                  <a:lnTo>
                    <a:pt x="114700" y="180863"/>
                  </a:lnTo>
                  <a:lnTo>
                    <a:pt x="113829" y="168552"/>
                  </a:lnTo>
                  <a:lnTo>
                    <a:pt x="111806" y="156828"/>
                  </a:lnTo>
                  <a:lnTo>
                    <a:pt x="108254" y="145947"/>
                  </a:lnTo>
                  <a:lnTo>
                    <a:pt x="103091" y="135960"/>
                  </a:lnTo>
                  <a:lnTo>
                    <a:pt x="96507" y="126761"/>
                  </a:lnTo>
                  <a:lnTo>
                    <a:pt x="88792" y="118188"/>
                  </a:lnTo>
                  <a:lnTo>
                    <a:pt x="80232" y="110083"/>
                  </a:lnTo>
                  <a:lnTo>
                    <a:pt x="71060" y="102315"/>
                  </a:lnTo>
                  <a:lnTo>
                    <a:pt x="61459" y="94784"/>
                  </a:lnTo>
                  <a:lnTo>
                    <a:pt x="51568" y="87414"/>
                  </a:lnTo>
                  <a:lnTo>
                    <a:pt x="41810" y="79987"/>
                  </a:lnTo>
                  <a:lnTo>
                    <a:pt x="32864" y="72162"/>
                  </a:lnTo>
                  <a:lnTo>
                    <a:pt x="25047" y="63789"/>
                  </a:lnTo>
                  <a:lnTo>
                    <a:pt x="18817" y="55046"/>
                  </a:lnTo>
                  <a:lnTo>
                    <a:pt x="14913" y="46332"/>
                  </a:lnTo>
                  <a:lnTo>
                    <a:pt x="13518" y="37883"/>
                  </a:lnTo>
                  <a:lnTo>
                    <a:pt x="14514" y="29922"/>
                  </a:lnTo>
                  <a:lnTo>
                    <a:pt x="17758" y="22730"/>
                  </a:lnTo>
                  <a:lnTo>
                    <a:pt x="22941" y="16381"/>
                  </a:lnTo>
                  <a:lnTo>
                    <a:pt x="29824" y="10949"/>
                  </a:lnTo>
                  <a:lnTo>
                    <a:pt x="38329" y="6592"/>
                  </a:lnTo>
                  <a:lnTo>
                    <a:pt x="48263" y="3292"/>
                  </a:lnTo>
                  <a:lnTo>
                    <a:pt x="59185" y="1058"/>
                  </a:lnTo>
                  <a:lnTo>
                    <a:pt x="70507" y="0"/>
                  </a:lnTo>
                  <a:lnTo>
                    <a:pt x="81847" y="64"/>
                  </a:lnTo>
                  <a:lnTo>
                    <a:pt x="92600" y="1108"/>
                  </a:lnTo>
                  <a:lnTo>
                    <a:pt x="102899" y="3189"/>
                  </a:lnTo>
                  <a:lnTo>
                    <a:pt x="113643" y="7606"/>
                  </a:lnTo>
                  <a:lnTo>
                    <a:pt x="126549" y="1651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10984" y="1884601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21057" y="0"/>
                  </a:moveTo>
                  <a:lnTo>
                    <a:pt x="15391" y="8801"/>
                  </a:lnTo>
                  <a:lnTo>
                    <a:pt x="11747" y="17148"/>
                  </a:lnTo>
                  <a:lnTo>
                    <a:pt x="9833" y="25851"/>
                  </a:lnTo>
                  <a:lnTo>
                    <a:pt x="9159" y="35144"/>
                  </a:lnTo>
                  <a:lnTo>
                    <a:pt x="9130" y="45288"/>
                  </a:lnTo>
                  <a:lnTo>
                    <a:pt x="9343" y="56333"/>
                  </a:lnTo>
                  <a:lnTo>
                    <a:pt x="9440" y="68173"/>
                  </a:lnTo>
                  <a:lnTo>
                    <a:pt x="9034" y="80643"/>
                  </a:lnTo>
                  <a:lnTo>
                    <a:pt x="7978" y="93572"/>
                  </a:lnTo>
                  <a:lnTo>
                    <a:pt x="6461" y="106412"/>
                  </a:lnTo>
                  <a:lnTo>
                    <a:pt x="4753" y="119614"/>
                  </a:lnTo>
                  <a:lnTo>
                    <a:pt x="2704" y="135453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26756" y="1968829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77845" y="2933"/>
                  </a:lnTo>
                  <a:lnTo>
                    <a:pt x="167356" y="5716"/>
                  </a:lnTo>
                  <a:lnTo>
                    <a:pt x="157045" y="8611"/>
                  </a:lnTo>
                  <a:lnTo>
                    <a:pt x="146398" y="11478"/>
                  </a:lnTo>
                  <a:lnTo>
                    <a:pt x="134758" y="13995"/>
                  </a:lnTo>
                  <a:lnTo>
                    <a:pt x="121871" y="16010"/>
                  </a:lnTo>
                  <a:lnTo>
                    <a:pt x="108137" y="17695"/>
                  </a:lnTo>
                  <a:lnTo>
                    <a:pt x="94383" y="19438"/>
                  </a:lnTo>
                  <a:lnTo>
                    <a:pt x="81098" y="21465"/>
                  </a:lnTo>
                  <a:lnTo>
                    <a:pt x="68417" y="23827"/>
                  </a:lnTo>
                  <a:lnTo>
                    <a:pt x="56296" y="26491"/>
                  </a:lnTo>
                  <a:lnTo>
                    <a:pt x="44640" y="29393"/>
                  </a:lnTo>
                  <a:lnTo>
                    <a:pt x="33792" y="32319"/>
                  </a:lnTo>
                  <a:lnTo>
                    <a:pt x="23477" y="35207"/>
                  </a:lnTo>
                  <a:lnTo>
                    <a:pt x="12786" y="383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590010" y="1640748"/>
              <a:ext cx="199899" cy="254382"/>
            </a:xfrm>
            <a:custGeom>
              <a:avLst/>
              <a:gdLst/>
              <a:ahLst/>
              <a:cxnLst/>
              <a:rect l="0" t="0" r="0" b="0"/>
              <a:pathLst>
                <a:path w="199899" h="254382">
                  <a:moveTo>
                    <a:pt x="0" y="43811"/>
                  </a:moveTo>
                  <a:lnTo>
                    <a:pt x="5867" y="37944"/>
                  </a:lnTo>
                  <a:lnTo>
                    <a:pt x="11432" y="32379"/>
                  </a:lnTo>
                  <a:lnTo>
                    <a:pt x="17236" y="26585"/>
                  </a:lnTo>
                  <a:lnTo>
                    <a:pt x="23489" y="20677"/>
                  </a:lnTo>
                  <a:lnTo>
                    <a:pt x="30467" y="14995"/>
                  </a:lnTo>
                  <a:lnTo>
                    <a:pt x="38253" y="9729"/>
                  </a:lnTo>
                  <a:lnTo>
                    <a:pt x="46928" y="5224"/>
                  </a:lnTo>
                  <a:lnTo>
                    <a:pt x="56655" y="2035"/>
                  </a:lnTo>
                  <a:lnTo>
                    <a:pt x="67417" y="340"/>
                  </a:lnTo>
                  <a:lnTo>
                    <a:pt x="78898" y="0"/>
                  </a:lnTo>
                  <a:lnTo>
                    <a:pt x="90596" y="752"/>
                  </a:lnTo>
                  <a:lnTo>
                    <a:pt x="102193" y="2339"/>
                  </a:lnTo>
                  <a:lnTo>
                    <a:pt x="113249" y="4858"/>
                  </a:lnTo>
                  <a:lnTo>
                    <a:pt x="123141" y="8751"/>
                  </a:lnTo>
                  <a:lnTo>
                    <a:pt x="131628" y="14147"/>
                  </a:lnTo>
                  <a:lnTo>
                    <a:pt x="138325" y="20889"/>
                  </a:lnTo>
                  <a:lnTo>
                    <a:pt x="142550" y="28709"/>
                  </a:lnTo>
                  <a:lnTo>
                    <a:pt x="144169" y="37341"/>
                  </a:lnTo>
                  <a:lnTo>
                    <a:pt x="143494" y="46561"/>
                  </a:lnTo>
                  <a:lnTo>
                    <a:pt x="140998" y="56194"/>
                  </a:lnTo>
                  <a:lnTo>
                    <a:pt x="137140" y="66110"/>
                  </a:lnTo>
                  <a:lnTo>
                    <a:pt x="132301" y="76056"/>
                  </a:lnTo>
                  <a:lnTo>
                    <a:pt x="126771" y="85660"/>
                  </a:lnTo>
                  <a:lnTo>
                    <a:pt x="120762" y="94749"/>
                  </a:lnTo>
                  <a:lnTo>
                    <a:pt x="114424" y="103328"/>
                  </a:lnTo>
                  <a:lnTo>
                    <a:pt x="107864" y="111477"/>
                  </a:lnTo>
                  <a:lnTo>
                    <a:pt x="101186" y="119240"/>
                  </a:lnTo>
                  <a:lnTo>
                    <a:pt x="95607" y="124833"/>
                  </a:lnTo>
                  <a:lnTo>
                    <a:pt x="93140" y="126267"/>
                  </a:lnTo>
                  <a:lnTo>
                    <a:pt x="94188" y="124855"/>
                  </a:lnTo>
                  <a:lnTo>
                    <a:pt x="98106" y="122026"/>
                  </a:lnTo>
                  <a:lnTo>
                    <a:pt x="104280" y="118923"/>
                  </a:lnTo>
                  <a:lnTo>
                    <a:pt x="112388" y="116553"/>
                  </a:lnTo>
                  <a:lnTo>
                    <a:pt x="122095" y="115346"/>
                  </a:lnTo>
                  <a:lnTo>
                    <a:pt x="132885" y="115303"/>
                  </a:lnTo>
                  <a:lnTo>
                    <a:pt x="144128" y="116239"/>
                  </a:lnTo>
                  <a:lnTo>
                    <a:pt x="155426" y="117941"/>
                  </a:lnTo>
                  <a:lnTo>
                    <a:pt x="166283" y="120535"/>
                  </a:lnTo>
                  <a:lnTo>
                    <a:pt x="176044" y="124475"/>
                  </a:lnTo>
                  <a:lnTo>
                    <a:pt x="184448" y="129906"/>
                  </a:lnTo>
                  <a:lnTo>
                    <a:pt x="191260" y="136841"/>
                  </a:lnTo>
                  <a:lnTo>
                    <a:pt x="196096" y="145323"/>
                  </a:lnTo>
                  <a:lnTo>
                    <a:pt x="198937" y="155208"/>
                  </a:lnTo>
                  <a:lnTo>
                    <a:pt x="199898" y="165913"/>
                  </a:lnTo>
                  <a:lnTo>
                    <a:pt x="199039" y="176550"/>
                  </a:lnTo>
                  <a:lnTo>
                    <a:pt x="196572" y="186618"/>
                  </a:lnTo>
                  <a:lnTo>
                    <a:pt x="192648" y="195832"/>
                  </a:lnTo>
                  <a:lnTo>
                    <a:pt x="187273" y="203949"/>
                  </a:lnTo>
                  <a:lnTo>
                    <a:pt x="180587" y="210961"/>
                  </a:lnTo>
                  <a:lnTo>
                    <a:pt x="172828" y="217027"/>
                  </a:lnTo>
                  <a:lnTo>
                    <a:pt x="164249" y="222351"/>
                  </a:lnTo>
                  <a:lnTo>
                    <a:pt x="155068" y="227121"/>
                  </a:lnTo>
                  <a:lnTo>
                    <a:pt x="145294" y="231328"/>
                  </a:lnTo>
                  <a:lnTo>
                    <a:pt x="134747" y="234782"/>
                  </a:lnTo>
                  <a:lnTo>
                    <a:pt x="123387" y="237445"/>
                  </a:lnTo>
                  <a:lnTo>
                    <a:pt x="111148" y="239574"/>
                  </a:lnTo>
                  <a:lnTo>
                    <a:pt x="97868" y="241617"/>
                  </a:lnTo>
                  <a:lnTo>
                    <a:pt x="83578" y="243842"/>
                  </a:lnTo>
                  <a:lnTo>
                    <a:pt x="68998" y="246177"/>
                  </a:lnTo>
                  <a:lnTo>
                    <a:pt x="53908" y="248538"/>
                  </a:lnTo>
                  <a:lnTo>
                    <a:pt x="35864" y="251136"/>
                  </a:lnTo>
                  <a:lnTo>
                    <a:pt x="10528" y="25438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16311" y="1958300"/>
              <a:ext cx="379027" cy="52644"/>
            </a:xfrm>
            <a:custGeom>
              <a:avLst/>
              <a:gdLst/>
              <a:ahLst/>
              <a:cxnLst/>
              <a:rect l="0" t="0" r="0" b="0"/>
              <a:pathLst>
                <a:path w="379027" h="52644">
                  <a:moveTo>
                    <a:pt x="379026" y="0"/>
                  </a:moveTo>
                  <a:lnTo>
                    <a:pt x="367224" y="2867"/>
                  </a:lnTo>
                  <a:lnTo>
                    <a:pt x="355454" y="5009"/>
                  </a:lnTo>
                  <a:lnTo>
                    <a:pt x="342564" y="6617"/>
                  </a:lnTo>
                  <a:lnTo>
                    <a:pt x="328716" y="7970"/>
                  </a:lnTo>
                  <a:lnTo>
                    <a:pt x="314388" y="9467"/>
                  </a:lnTo>
                  <a:lnTo>
                    <a:pt x="299914" y="11313"/>
                  </a:lnTo>
                  <a:lnTo>
                    <a:pt x="285291" y="13380"/>
                  </a:lnTo>
                  <a:lnTo>
                    <a:pt x="270267" y="15313"/>
                  </a:lnTo>
                  <a:lnTo>
                    <a:pt x="254724" y="16909"/>
                  </a:lnTo>
                  <a:lnTo>
                    <a:pt x="238847" y="18132"/>
                  </a:lnTo>
                  <a:lnTo>
                    <a:pt x="223028" y="19028"/>
                  </a:lnTo>
                  <a:lnTo>
                    <a:pt x="207500" y="19670"/>
                  </a:lnTo>
                  <a:lnTo>
                    <a:pt x="192479" y="20288"/>
                  </a:lnTo>
                  <a:lnTo>
                    <a:pt x="178239" y="21242"/>
                  </a:lnTo>
                  <a:lnTo>
                    <a:pt x="164842" y="22700"/>
                  </a:lnTo>
                  <a:lnTo>
                    <a:pt x="152032" y="24494"/>
                  </a:lnTo>
                  <a:lnTo>
                    <a:pt x="139350" y="26238"/>
                  </a:lnTo>
                  <a:lnTo>
                    <a:pt x="126519" y="27709"/>
                  </a:lnTo>
                  <a:lnTo>
                    <a:pt x="113611" y="29018"/>
                  </a:lnTo>
                  <a:lnTo>
                    <a:pt x="100938" y="30503"/>
                  </a:lnTo>
                  <a:lnTo>
                    <a:pt x="88665" y="32354"/>
                  </a:lnTo>
                  <a:lnTo>
                    <a:pt x="76643" y="34597"/>
                  </a:lnTo>
                  <a:lnTo>
                    <a:pt x="64505" y="37182"/>
                  </a:lnTo>
                  <a:lnTo>
                    <a:pt x="52061" y="40030"/>
                  </a:lnTo>
                  <a:lnTo>
                    <a:pt x="39878" y="42921"/>
                  </a:lnTo>
                  <a:lnTo>
                    <a:pt x="27999" y="45781"/>
                  </a:lnTo>
                  <a:lnTo>
                    <a:pt x="15376" y="4885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24742" y="2069519"/>
              <a:ext cx="154782" cy="311431"/>
            </a:xfrm>
            <a:custGeom>
              <a:avLst/>
              <a:gdLst/>
              <a:ahLst/>
              <a:cxnLst/>
              <a:rect l="0" t="0" r="0" b="0"/>
              <a:pathLst>
                <a:path w="154782" h="311431">
                  <a:moveTo>
                    <a:pt x="154781" y="36180"/>
                  </a:moveTo>
                  <a:lnTo>
                    <a:pt x="148913" y="42115"/>
                  </a:lnTo>
                  <a:lnTo>
                    <a:pt x="143349" y="48319"/>
                  </a:lnTo>
                  <a:lnTo>
                    <a:pt x="137550" y="55420"/>
                  </a:lnTo>
                  <a:lnTo>
                    <a:pt x="131469" y="63533"/>
                  </a:lnTo>
                  <a:lnTo>
                    <a:pt x="125139" y="72828"/>
                  </a:lnTo>
                  <a:lnTo>
                    <a:pt x="118607" y="83271"/>
                  </a:lnTo>
                  <a:lnTo>
                    <a:pt x="111758" y="94523"/>
                  </a:lnTo>
                  <a:lnTo>
                    <a:pt x="104327" y="106061"/>
                  </a:lnTo>
                  <a:lnTo>
                    <a:pt x="96225" y="117561"/>
                  </a:lnTo>
                  <a:lnTo>
                    <a:pt x="87836" y="129060"/>
                  </a:lnTo>
                  <a:lnTo>
                    <a:pt x="79891" y="140846"/>
                  </a:lnTo>
                  <a:lnTo>
                    <a:pt x="72767" y="153067"/>
                  </a:lnTo>
                  <a:lnTo>
                    <a:pt x="66342" y="165564"/>
                  </a:lnTo>
                  <a:lnTo>
                    <a:pt x="60185" y="177960"/>
                  </a:lnTo>
                  <a:lnTo>
                    <a:pt x="54011" y="190042"/>
                  </a:lnTo>
                  <a:lnTo>
                    <a:pt x="47862" y="201766"/>
                  </a:lnTo>
                  <a:lnTo>
                    <a:pt x="42027" y="213172"/>
                  </a:lnTo>
                  <a:lnTo>
                    <a:pt x="36652" y="224326"/>
                  </a:lnTo>
                  <a:lnTo>
                    <a:pt x="31737" y="235291"/>
                  </a:lnTo>
                  <a:lnTo>
                    <a:pt x="27208" y="246120"/>
                  </a:lnTo>
                  <a:lnTo>
                    <a:pt x="22993" y="256854"/>
                  </a:lnTo>
                  <a:lnTo>
                    <a:pt x="19501" y="267522"/>
                  </a:lnTo>
                  <a:lnTo>
                    <a:pt x="17593" y="278144"/>
                  </a:lnTo>
                  <a:lnTo>
                    <a:pt x="17615" y="288713"/>
                  </a:lnTo>
                  <a:lnTo>
                    <a:pt x="19596" y="298420"/>
                  </a:lnTo>
                  <a:lnTo>
                    <a:pt x="23518" y="305735"/>
                  </a:lnTo>
                  <a:lnTo>
                    <a:pt x="29158" y="310016"/>
                  </a:lnTo>
                  <a:lnTo>
                    <a:pt x="36181" y="311430"/>
                  </a:lnTo>
                  <a:lnTo>
                    <a:pt x="44249" y="310484"/>
                  </a:lnTo>
                  <a:lnTo>
                    <a:pt x="53072" y="307734"/>
                  </a:lnTo>
                  <a:lnTo>
                    <a:pt x="62263" y="303502"/>
                  </a:lnTo>
                  <a:lnTo>
                    <a:pt x="71352" y="297862"/>
                  </a:lnTo>
                  <a:lnTo>
                    <a:pt x="80089" y="290968"/>
                  </a:lnTo>
                  <a:lnTo>
                    <a:pt x="88259" y="283056"/>
                  </a:lnTo>
                  <a:lnTo>
                    <a:pt x="95601" y="274369"/>
                  </a:lnTo>
                  <a:lnTo>
                    <a:pt x="102058" y="265116"/>
                  </a:lnTo>
                  <a:lnTo>
                    <a:pt x="107734" y="255461"/>
                  </a:lnTo>
                  <a:lnTo>
                    <a:pt x="112789" y="245527"/>
                  </a:lnTo>
                  <a:lnTo>
                    <a:pt x="117374" y="235396"/>
                  </a:lnTo>
                  <a:lnTo>
                    <a:pt x="121456" y="224966"/>
                  </a:lnTo>
                  <a:lnTo>
                    <a:pt x="124826" y="213971"/>
                  </a:lnTo>
                  <a:lnTo>
                    <a:pt x="127419" y="202320"/>
                  </a:lnTo>
                  <a:lnTo>
                    <a:pt x="128990" y="190394"/>
                  </a:lnTo>
                  <a:lnTo>
                    <a:pt x="129063" y="178920"/>
                  </a:lnTo>
                  <a:lnTo>
                    <a:pt x="127507" y="168283"/>
                  </a:lnTo>
                  <a:lnTo>
                    <a:pt x="124171" y="158684"/>
                  </a:lnTo>
                  <a:lnTo>
                    <a:pt x="118734" y="150309"/>
                  </a:lnTo>
                  <a:lnTo>
                    <a:pt x="111231" y="143118"/>
                  </a:lnTo>
                  <a:lnTo>
                    <a:pt x="102297" y="136763"/>
                  </a:lnTo>
                  <a:lnTo>
                    <a:pt x="92931" y="130712"/>
                  </a:lnTo>
                  <a:lnTo>
                    <a:pt x="83742" y="124637"/>
                  </a:lnTo>
                  <a:lnTo>
                    <a:pt x="74627" y="118570"/>
                  </a:lnTo>
                  <a:lnTo>
                    <a:pt x="64988" y="112796"/>
                  </a:lnTo>
                  <a:lnTo>
                    <a:pt x="54512" y="107461"/>
                  </a:lnTo>
                  <a:lnTo>
                    <a:pt x="43510" y="102404"/>
                  </a:lnTo>
                  <a:lnTo>
                    <a:pt x="32723" y="97249"/>
                  </a:lnTo>
                  <a:lnTo>
                    <a:pt x="22589" y="91776"/>
                  </a:lnTo>
                  <a:lnTo>
                    <a:pt x="13683" y="85779"/>
                  </a:lnTo>
                  <a:lnTo>
                    <a:pt x="6844" y="78988"/>
                  </a:lnTo>
                  <a:lnTo>
                    <a:pt x="2333" y="71340"/>
                  </a:lnTo>
                  <a:lnTo>
                    <a:pt x="86" y="62932"/>
                  </a:lnTo>
                  <a:lnTo>
                    <a:pt x="0" y="53916"/>
                  </a:lnTo>
                  <a:lnTo>
                    <a:pt x="1794" y="44456"/>
                  </a:lnTo>
                  <a:lnTo>
                    <a:pt x="5249" y="35003"/>
                  </a:lnTo>
                  <a:lnTo>
                    <a:pt x="10299" y="26270"/>
                  </a:lnTo>
                  <a:lnTo>
                    <a:pt x="16770" y="18591"/>
                  </a:lnTo>
                  <a:lnTo>
                    <a:pt x="24552" y="12115"/>
                  </a:lnTo>
                  <a:lnTo>
                    <a:pt x="33677" y="6982"/>
                  </a:lnTo>
                  <a:lnTo>
                    <a:pt x="44030" y="3131"/>
                  </a:lnTo>
                  <a:lnTo>
                    <a:pt x="55066" y="680"/>
                  </a:lnTo>
                  <a:lnTo>
                    <a:pt x="65933" y="0"/>
                  </a:lnTo>
                  <a:lnTo>
                    <a:pt x="76164" y="1133"/>
                  </a:lnTo>
                  <a:lnTo>
                    <a:pt x="85659" y="3841"/>
                  </a:lnTo>
                  <a:lnTo>
                    <a:pt x="94496" y="7792"/>
                  </a:lnTo>
                  <a:lnTo>
                    <a:pt x="102802" y="12660"/>
                  </a:lnTo>
                  <a:lnTo>
                    <a:pt x="110407" y="17879"/>
                  </a:lnTo>
                  <a:lnTo>
                    <a:pt x="117581" y="23160"/>
                  </a:lnTo>
                  <a:lnTo>
                    <a:pt x="124956" y="28958"/>
                  </a:lnTo>
                  <a:lnTo>
                    <a:pt x="133724" y="3618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58549" y="1958300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83088" y="67"/>
                  </a:lnTo>
                  <a:lnTo>
                    <a:pt x="72600" y="707"/>
                  </a:lnTo>
                  <a:lnTo>
                    <a:pt x="62303" y="1999"/>
                  </a:lnTo>
                  <a:lnTo>
                    <a:pt x="52080" y="3695"/>
                  </a:lnTo>
                  <a:lnTo>
                    <a:pt x="40812" y="5545"/>
                  </a:lnTo>
                  <a:lnTo>
                    <a:pt x="25268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148021" y="2032000"/>
              <a:ext cx="147399" cy="1"/>
            </a:xfrm>
            <a:custGeom>
              <a:avLst/>
              <a:gdLst/>
              <a:ahLst/>
              <a:cxnLst/>
              <a:rect l="0" t="0" r="0" b="0"/>
              <a:pathLst>
                <a:path w="147399" h="1">
                  <a:moveTo>
                    <a:pt x="147398" y="0"/>
                  </a:moveTo>
                  <a:lnTo>
                    <a:pt x="135597" y="0"/>
                  </a:lnTo>
                  <a:lnTo>
                    <a:pt x="123828" y="0"/>
                  </a:lnTo>
                  <a:lnTo>
                    <a:pt x="110932" y="0"/>
                  </a:lnTo>
                  <a:lnTo>
                    <a:pt x="96911" y="0"/>
                  </a:lnTo>
                  <a:lnTo>
                    <a:pt x="81935" y="0"/>
                  </a:lnTo>
                  <a:lnTo>
                    <a:pt x="66235" y="0"/>
                  </a:lnTo>
                  <a:lnTo>
                    <a:pt x="50765" y="0"/>
                  </a:lnTo>
                  <a:lnTo>
                    <a:pt x="35656" y="0"/>
                  </a:lnTo>
                  <a:lnTo>
                    <a:pt x="195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68538" y="3097116"/>
            <a:ext cx="1568748" cy="745786"/>
            <a:chOff x="568538" y="3097116"/>
            <a:chExt cx="1568748" cy="745786"/>
          </a:xfrm>
        </p:grpSpPr>
        <p:sp>
          <p:nvSpPr>
            <p:cNvPr id="28" name="Freeform 27"/>
            <p:cNvSpPr/>
            <p:nvPr/>
          </p:nvSpPr>
          <p:spPr>
            <a:xfrm>
              <a:off x="708352" y="3164540"/>
              <a:ext cx="197099" cy="305276"/>
            </a:xfrm>
            <a:custGeom>
              <a:avLst/>
              <a:gdLst/>
              <a:ahLst/>
              <a:cxnLst/>
              <a:rect l="0" t="0" r="0" b="0"/>
              <a:pathLst>
                <a:path w="197099" h="305276">
                  <a:moveTo>
                    <a:pt x="197098" y="25594"/>
                  </a:moveTo>
                  <a:lnTo>
                    <a:pt x="191298" y="34396"/>
                  </a:lnTo>
                  <a:lnTo>
                    <a:pt x="186374" y="42742"/>
                  </a:lnTo>
                  <a:lnTo>
                    <a:pt x="181871" y="51441"/>
                  </a:lnTo>
                  <a:lnTo>
                    <a:pt x="177650" y="60562"/>
                  </a:lnTo>
                  <a:lnTo>
                    <a:pt x="173636" y="70057"/>
                  </a:lnTo>
                  <a:lnTo>
                    <a:pt x="169770" y="79849"/>
                  </a:lnTo>
                  <a:lnTo>
                    <a:pt x="165845" y="89863"/>
                  </a:lnTo>
                  <a:lnTo>
                    <a:pt x="161521" y="100037"/>
                  </a:lnTo>
                  <a:lnTo>
                    <a:pt x="156646" y="110328"/>
                  </a:lnTo>
                  <a:lnTo>
                    <a:pt x="151235" y="120865"/>
                  </a:lnTo>
                  <a:lnTo>
                    <a:pt x="145378" y="131931"/>
                  </a:lnTo>
                  <a:lnTo>
                    <a:pt x="139178" y="143633"/>
                  </a:lnTo>
                  <a:lnTo>
                    <a:pt x="132727" y="155764"/>
                  </a:lnTo>
                  <a:lnTo>
                    <a:pt x="126097" y="167908"/>
                  </a:lnTo>
                  <a:lnTo>
                    <a:pt x="119348" y="179817"/>
                  </a:lnTo>
                  <a:lnTo>
                    <a:pt x="112681" y="191423"/>
                  </a:lnTo>
                  <a:lnTo>
                    <a:pt x="106432" y="202749"/>
                  </a:lnTo>
                  <a:lnTo>
                    <a:pt x="100747" y="213849"/>
                  </a:lnTo>
                  <a:lnTo>
                    <a:pt x="95608" y="224778"/>
                  </a:lnTo>
                  <a:lnTo>
                    <a:pt x="90922" y="235583"/>
                  </a:lnTo>
                  <a:lnTo>
                    <a:pt x="86592" y="246301"/>
                  </a:lnTo>
                  <a:lnTo>
                    <a:pt x="82854" y="256958"/>
                  </a:lnTo>
                  <a:lnTo>
                    <a:pt x="80247" y="267573"/>
                  </a:lnTo>
                  <a:lnTo>
                    <a:pt x="78985" y="278141"/>
                  </a:lnTo>
                  <a:lnTo>
                    <a:pt x="79291" y="288018"/>
                  </a:lnTo>
                  <a:lnTo>
                    <a:pt x="81549" y="295979"/>
                  </a:lnTo>
                  <a:lnTo>
                    <a:pt x="85775" y="301508"/>
                  </a:lnTo>
                  <a:lnTo>
                    <a:pt x="91699" y="304573"/>
                  </a:lnTo>
                  <a:lnTo>
                    <a:pt x="98954" y="305275"/>
                  </a:lnTo>
                  <a:lnTo>
                    <a:pt x="107196" y="303927"/>
                  </a:lnTo>
                  <a:lnTo>
                    <a:pt x="115980" y="300788"/>
                  </a:lnTo>
                  <a:lnTo>
                    <a:pt x="124788" y="295956"/>
                  </a:lnTo>
                  <a:lnTo>
                    <a:pt x="133332" y="289640"/>
                  </a:lnTo>
                  <a:lnTo>
                    <a:pt x="141372" y="282133"/>
                  </a:lnTo>
                  <a:lnTo>
                    <a:pt x="148626" y="273725"/>
                  </a:lnTo>
                  <a:lnTo>
                    <a:pt x="155024" y="264663"/>
                  </a:lnTo>
                  <a:lnTo>
                    <a:pt x="160660" y="255138"/>
                  </a:lnTo>
                  <a:lnTo>
                    <a:pt x="165688" y="245292"/>
                  </a:lnTo>
                  <a:lnTo>
                    <a:pt x="170242" y="235224"/>
                  </a:lnTo>
                  <a:lnTo>
                    <a:pt x="173794" y="225006"/>
                  </a:lnTo>
                  <a:lnTo>
                    <a:pt x="175211" y="214686"/>
                  </a:lnTo>
                  <a:lnTo>
                    <a:pt x="174047" y="204306"/>
                  </a:lnTo>
                  <a:lnTo>
                    <a:pt x="170484" y="194217"/>
                  </a:lnTo>
                  <a:lnTo>
                    <a:pt x="164962" y="185048"/>
                  </a:lnTo>
                  <a:lnTo>
                    <a:pt x="157947" y="177063"/>
                  </a:lnTo>
                  <a:lnTo>
                    <a:pt x="149680" y="170040"/>
                  </a:lnTo>
                  <a:lnTo>
                    <a:pt x="140169" y="163475"/>
                  </a:lnTo>
                  <a:lnTo>
                    <a:pt x="129520" y="157023"/>
                  </a:lnTo>
                  <a:lnTo>
                    <a:pt x="117932" y="150686"/>
                  </a:lnTo>
                  <a:lnTo>
                    <a:pt x="105623" y="144725"/>
                  </a:lnTo>
                  <a:lnTo>
                    <a:pt x="92789" y="139260"/>
                  </a:lnTo>
                  <a:lnTo>
                    <a:pt x="79747" y="134115"/>
                  </a:lnTo>
                  <a:lnTo>
                    <a:pt x="66918" y="128900"/>
                  </a:lnTo>
                  <a:lnTo>
                    <a:pt x="54517" y="123392"/>
                  </a:lnTo>
                  <a:lnTo>
                    <a:pt x="42733" y="117539"/>
                  </a:lnTo>
                  <a:lnTo>
                    <a:pt x="31812" y="111379"/>
                  </a:lnTo>
                  <a:lnTo>
                    <a:pt x="21812" y="104963"/>
                  </a:lnTo>
                  <a:lnTo>
                    <a:pt x="13114" y="98026"/>
                  </a:lnTo>
                  <a:lnTo>
                    <a:pt x="6473" y="90005"/>
                  </a:lnTo>
                  <a:lnTo>
                    <a:pt x="2124" y="80690"/>
                  </a:lnTo>
                  <a:lnTo>
                    <a:pt x="0" y="70503"/>
                  </a:lnTo>
                  <a:lnTo>
                    <a:pt x="4" y="60279"/>
                  </a:lnTo>
                  <a:lnTo>
                    <a:pt x="1861" y="50517"/>
                  </a:lnTo>
                  <a:lnTo>
                    <a:pt x="5360" y="41354"/>
                  </a:lnTo>
                  <a:lnTo>
                    <a:pt x="10440" y="32747"/>
                  </a:lnTo>
                  <a:lnTo>
                    <a:pt x="16931" y="24600"/>
                  </a:lnTo>
                  <a:lnTo>
                    <a:pt x="24727" y="17129"/>
                  </a:lnTo>
                  <a:lnTo>
                    <a:pt x="33861" y="10856"/>
                  </a:lnTo>
                  <a:lnTo>
                    <a:pt x="44225" y="5971"/>
                  </a:lnTo>
                  <a:lnTo>
                    <a:pt x="55438" y="2520"/>
                  </a:lnTo>
                  <a:lnTo>
                    <a:pt x="66957" y="570"/>
                  </a:lnTo>
                  <a:lnTo>
                    <a:pt x="78443" y="0"/>
                  </a:lnTo>
                  <a:lnTo>
                    <a:pt x="89764" y="565"/>
                  </a:lnTo>
                  <a:lnTo>
                    <a:pt x="100899" y="1999"/>
                  </a:lnTo>
                  <a:lnTo>
                    <a:pt x="111857" y="4074"/>
                  </a:lnTo>
                  <a:lnTo>
                    <a:pt x="122219" y="6837"/>
                  </a:lnTo>
                  <a:lnTo>
                    <a:pt x="132147" y="11085"/>
                  </a:lnTo>
                  <a:lnTo>
                    <a:pt x="142516" y="19421"/>
                  </a:lnTo>
                  <a:lnTo>
                    <a:pt x="154984" y="3612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8538" y="3474404"/>
              <a:ext cx="442198" cy="31586"/>
            </a:xfrm>
            <a:custGeom>
              <a:avLst/>
              <a:gdLst/>
              <a:ahLst/>
              <a:cxnLst/>
              <a:rect l="0" t="0" r="0" b="0"/>
              <a:pathLst>
                <a:path w="442198" h="31586">
                  <a:moveTo>
                    <a:pt x="442197" y="0"/>
                  </a:moveTo>
                  <a:lnTo>
                    <a:pt x="430462" y="2867"/>
                  </a:lnTo>
                  <a:lnTo>
                    <a:pt x="419333" y="5008"/>
                  </a:lnTo>
                  <a:lnTo>
                    <a:pt x="407735" y="6616"/>
                  </a:lnTo>
                  <a:lnTo>
                    <a:pt x="395574" y="7969"/>
                  </a:lnTo>
                  <a:lnTo>
                    <a:pt x="382914" y="9466"/>
                  </a:lnTo>
                  <a:lnTo>
                    <a:pt x="369858" y="11312"/>
                  </a:lnTo>
                  <a:lnTo>
                    <a:pt x="356506" y="13380"/>
                  </a:lnTo>
                  <a:lnTo>
                    <a:pt x="342941" y="15312"/>
                  </a:lnTo>
                  <a:lnTo>
                    <a:pt x="329221" y="16908"/>
                  </a:lnTo>
                  <a:lnTo>
                    <a:pt x="315229" y="18132"/>
                  </a:lnTo>
                  <a:lnTo>
                    <a:pt x="300691" y="19028"/>
                  </a:lnTo>
                  <a:lnTo>
                    <a:pt x="285503" y="19666"/>
                  </a:lnTo>
                  <a:lnTo>
                    <a:pt x="269879" y="20110"/>
                  </a:lnTo>
                  <a:lnTo>
                    <a:pt x="254238" y="20416"/>
                  </a:lnTo>
                  <a:lnTo>
                    <a:pt x="238822" y="20625"/>
                  </a:lnTo>
                  <a:lnTo>
                    <a:pt x="223539" y="20767"/>
                  </a:lnTo>
                  <a:lnTo>
                    <a:pt x="208058" y="20862"/>
                  </a:lnTo>
                  <a:lnTo>
                    <a:pt x="192202" y="20931"/>
                  </a:lnTo>
                  <a:lnTo>
                    <a:pt x="176113" y="21147"/>
                  </a:lnTo>
                  <a:lnTo>
                    <a:pt x="160151" y="21824"/>
                  </a:lnTo>
                  <a:lnTo>
                    <a:pt x="144521" y="23093"/>
                  </a:lnTo>
                  <a:lnTo>
                    <a:pt x="129263" y="24758"/>
                  </a:lnTo>
                  <a:lnTo>
                    <a:pt x="114330" y="26415"/>
                  </a:lnTo>
                  <a:lnTo>
                    <a:pt x="99656" y="27823"/>
                  </a:lnTo>
                  <a:lnTo>
                    <a:pt x="85174" y="28920"/>
                  </a:lnTo>
                  <a:lnTo>
                    <a:pt x="70830" y="29731"/>
                  </a:lnTo>
                  <a:lnTo>
                    <a:pt x="56602" y="30310"/>
                  </a:lnTo>
                  <a:lnTo>
                    <a:pt x="43065" y="30717"/>
                  </a:lnTo>
                  <a:lnTo>
                    <a:pt x="30054" y="31042"/>
                  </a:lnTo>
                  <a:lnTo>
                    <a:pt x="16426" y="313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15937" y="3632331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4"/>
                  </a:lnTo>
                  <a:lnTo>
                    <a:pt x="0" y="89419"/>
                  </a:lnTo>
                  <a:lnTo>
                    <a:pt x="0" y="104632"/>
                  </a:lnTo>
                  <a:lnTo>
                    <a:pt x="0" y="119746"/>
                  </a:lnTo>
                  <a:lnTo>
                    <a:pt x="0" y="134622"/>
                  </a:lnTo>
                  <a:lnTo>
                    <a:pt x="0" y="150983"/>
                  </a:lnTo>
                  <a:lnTo>
                    <a:pt x="0" y="17361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90145" y="3600746"/>
              <a:ext cx="184382" cy="228671"/>
            </a:xfrm>
            <a:custGeom>
              <a:avLst/>
              <a:gdLst/>
              <a:ahLst/>
              <a:cxnLst/>
              <a:rect l="0" t="0" r="0" b="0"/>
              <a:pathLst>
                <a:path w="184382" h="228671">
                  <a:moveTo>
                    <a:pt x="73191" y="10528"/>
                  </a:moveTo>
                  <a:lnTo>
                    <a:pt x="64457" y="16530"/>
                  </a:lnTo>
                  <a:lnTo>
                    <a:pt x="56750" y="23375"/>
                  </a:lnTo>
                  <a:lnTo>
                    <a:pt x="49353" y="31762"/>
                  </a:lnTo>
                  <a:lnTo>
                    <a:pt x="42265" y="41390"/>
                  </a:lnTo>
                  <a:lnTo>
                    <a:pt x="35734" y="51705"/>
                  </a:lnTo>
                  <a:lnTo>
                    <a:pt x="29857" y="62317"/>
                  </a:lnTo>
                  <a:lnTo>
                    <a:pt x="24420" y="73187"/>
                  </a:lnTo>
                  <a:lnTo>
                    <a:pt x="19001" y="84536"/>
                  </a:lnTo>
                  <a:lnTo>
                    <a:pt x="13367" y="96461"/>
                  </a:lnTo>
                  <a:lnTo>
                    <a:pt x="7938" y="108926"/>
                  </a:lnTo>
                  <a:lnTo>
                    <a:pt x="3657" y="121832"/>
                  </a:lnTo>
                  <a:lnTo>
                    <a:pt x="971" y="135069"/>
                  </a:lnTo>
                  <a:lnTo>
                    <a:pt x="0" y="148383"/>
                  </a:lnTo>
                  <a:lnTo>
                    <a:pt x="794" y="161395"/>
                  </a:lnTo>
                  <a:lnTo>
                    <a:pt x="3190" y="173919"/>
                  </a:lnTo>
                  <a:lnTo>
                    <a:pt x="7052" y="185785"/>
                  </a:lnTo>
                  <a:lnTo>
                    <a:pt x="12377" y="196761"/>
                  </a:lnTo>
                  <a:lnTo>
                    <a:pt x="19033" y="206798"/>
                  </a:lnTo>
                  <a:lnTo>
                    <a:pt x="26939" y="215521"/>
                  </a:lnTo>
                  <a:lnTo>
                    <a:pt x="36148" y="222178"/>
                  </a:lnTo>
                  <a:lnTo>
                    <a:pt x="46561" y="226538"/>
                  </a:lnTo>
                  <a:lnTo>
                    <a:pt x="57807" y="228669"/>
                  </a:lnTo>
                  <a:lnTo>
                    <a:pt x="69347" y="228670"/>
                  </a:lnTo>
                  <a:lnTo>
                    <a:pt x="80843" y="226821"/>
                  </a:lnTo>
                  <a:lnTo>
                    <a:pt x="92002" y="223497"/>
                  </a:lnTo>
                  <a:lnTo>
                    <a:pt x="102495" y="219066"/>
                  </a:lnTo>
                  <a:lnTo>
                    <a:pt x="112218" y="213834"/>
                  </a:lnTo>
                  <a:lnTo>
                    <a:pt x="121239" y="208037"/>
                  </a:lnTo>
                  <a:lnTo>
                    <a:pt x="129692" y="201848"/>
                  </a:lnTo>
                  <a:lnTo>
                    <a:pt x="137712" y="195385"/>
                  </a:lnTo>
                  <a:lnTo>
                    <a:pt x="145253" y="188570"/>
                  </a:lnTo>
                  <a:lnTo>
                    <a:pt x="152099" y="181156"/>
                  </a:lnTo>
                  <a:lnTo>
                    <a:pt x="158187" y="173049"/>
                  </a:lnTo>
                  <a:lnTo>
                    <a:pt x="163599" y="164145"/>
                  </a:lnTo>
                  <a:lnTo>
                    <a:pt x="168468" y="154258"/>
                  </a:lnTo>
                  <a:lnTo>
                    <a:pt x="172925" y="143380"/>
                  </a:lnTo>
                  <a:lnTo>
                    <a:pt x="176919" y="131651"/>
                  </a:lnTo>
                  <a:lnTo>
                    <a:pt x="180229" y="119254"/>
                  </a:lnTo>
                  <a:lnTo>
                    <a:pt x="182781" y="106364"/>
                  </a:lnTo>
                  <a:lnTo>
                    <a:pt x="184326" y="93287"/>
                  </a:lnTo>
                  <a:lnTo>
                    <a:pt x="184381" y="80434"/>
                  </a:lnTo>
                  <a:lnTo>
                    <a:pt x="182821" y="68018"/>
                  </a:lnTo>
                  <a:lnTo>
                    <a:pt x="179823" y="56224"/>
                  </a:lnTo>
                  <a:lnTo>
                    <a:pt x="175677" y="45296"/>
                  </a:lnTo>
                  <a:lnTo>
                    <a:pt x="170659" y="35287"/>
                  </a:lnTo>
                  <a:lnTo>
                    <a:pt x="164682" y="26413"/>
                  </a:lnTo>
                  <a:lnTo>
                    <a:pt x="157314" y="19123"/>
                  </a:lnTo>
                  <a:lnTo>
                    <a:pt x="148432" y="13515"/>
                  </a:lnTo>
                  <a:lnTo>
                    <a:pt x="138197" y="9392"/>
                  </a:lnTo>
                  <a:lnTo>
                    <a:pt x="126877" y="6450"/>
                  </a:lnTo>
                  <a:lnTo>
                    <a:pt x="114761" y="4393"/>
                  </a:lnTo>
                  <a:lnTo>
                    <a:pt x="102681" y="2972"/>
                  </a:lnTo>
                  <a:lnTo>
                    <a:pt x="90824" y="1847"/>
                  </a:lnTo>
                  <a:lnTo>
                    <a:pt x="78154" y="913"/>
                  </a:lnTo>
                  <a:lnTo>
                    <a:pt x="6266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189720" y="3474404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106945" y="2867"/>
                  </a:lnTo>
                  <a:lnTo>
                    <a:pt x="97958" y="5008"/>
                  </a:lnTo>
                  <a:lnTo>
                    <a:pt x="87963" y="6612"/>
                  </a:lnTo>
                  <a:lnTo>
                    <a:pt x="76982" y="7792"/>
                  </a:lnTo>
                  <a:lnTo>
                    <a:pt x="65171" y="8640"/>
                  </a:lnTo>
                  <a:lnTo>
                    <a:pt x="52731" y="9238"/>
                  </a:lnTo>
                  <a:lnTo>
                    <a:pt x="40437" y="9653"/>
                  </a:lnTo>
                  <a:lnTo>
                    <a:pt x="28416" y="9983"/>
                  </a:lnTo>
                  <a:lnTo>
                    <a:pt x="15614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505575" y="3097116"/>
              <a:ext cx="201839" cy="261475"/>
            </a:xfrm>
            <a:custGeom>
              <a:avLst/>
              <a:gdLst/>
              <a:ahLst/>
              <a:cxnLst/>
              <a:rect l="0" t="0" r="0" b="0"/>
              <a:pathLst>
                <a:path w="201839" h="261475">
                  <a:moveTo>
                    <a:pt x="52642" y="61433"/>
                  </a:moveTo>
                  <a:lnTo>
                    <a:pt x="49694" y="69135"/>
                  </a:lnTo>
                  <a:lnTo>
                    <a:pt x="47430" y="68883"/>
                  </a:lnTo>
                  <a:lnTo>
                    <a:pt x="46853" y="64198"/>
                  </a:lnTo>
                  <a:lnTo>
                    <a:pt x="48177" y="57951"/>
                  </a:lnTo>
                  <a:lnTo>
                    <a:pt x="51107" y="51152"/>
                  </a:lnTo>
                  <a:lnTo>
                    <a:pt x="55260" y="44157"/>
                  </a:lnTo>
                  <a:lnTo>
                    <a:pt x="60301" y="37098"/>
                  </a:lnTo>
                  <a:lnTo>
                    <a:pt x="65969" y="30026"/>
                  </a:lnTo>
                  <a:lnTo>
                    <a:pt x="72071" y="22960"/>
                  </a:lnTo>
                  <a:lnTo>
                    <a:pt x="78479" y="15916"/>
                  </a:lnTo>
                  <a:lnTo>
                    <a:pt x="85427" y="9388"/>
                  </a:lnTo>
                  <a:lnTo>
                    <a:pt x="93463" y="4293"/>
                  </a:lnTo>
                  <a:lnTo>
                    <a:pt x="102783" y="1034"/>
                  </a:lnTo>
                  <a:lnTo>
                    <a:pt x="112636" y="0"/>
                  </a:lnTo>
                  <a:lnTo>
                    <a:pt x="121571" y="1809"/>
                  </a:lnTo>
                  <a:lnTo>
                    <a:pt x="128828" y="6508"/>
                  </a:lnTo>
                  <a:lnTo>
                    <a:pt x="134172" y="13545"/>
                  </a:lnTo>
                  <a:lnTo>
                    <a:pt x="137540" y="22079"/>
                  </a:lnTo>
                  <a:lnTo>
                    <a:pt x="139134" y="31475"/>
                  </a:lnTo>
                  <a:lnTo>
                    <a:pt x="139289" y="41355"/>
                  </a:lnTo>
                  <a:lnTo>
                    <a:pt x="138355" y="51504"/>
                  </a:lnTo>
                  <a:lnTo>
                    <a:pt x="136622" y="61806"/>
                  </a:lnTo>
                  <a:lnTo>
                    <a:pt x="134159" y="72198"/>
                  </a:lnTo>
                  <a:lnTo>
                    <a:pt x="130831" y="82641"/>
                  </a:lnTo>
                  <a:lnTo>
                    <a:pt x="126695" y="93061"/>
                  </a:lnTo>
                  <a:lnTo>
                    <a:pt x="124196" y="101522"/>
                  </a:lnTo>
                  <a:lnTo>
                    <a:pt x="126315" y="106286"/>
                  </a:lnTo>
                  <a:lnTo>
                    <a:pt x="132093" y="109185"/>
                  </a:lnTo>
                  <a:lnTo>
                    <a:pt x="140041" y="111543"/>
                  </a:lnTo>
                  <a:lnTo>
                    <a:pt x="149166" y="113925"/>
                  </a:lnTo>
                  <a:lnTo>
                    <a:pt x="158588" y="116840"/>
                  </a:lnTo>
                  <a:lnTo>
                    <a:pt x="167398" y="120930"/>
                  </a:lnTo>
                  <a:lnTo>
                    <a:pt x="175181" y="126424"/>
                  </a:lnTo>
                  <a:lnTo>
                    <a:pt x="181920" y="133215"/>
                  </a:lnTo>
                  <a:lnTo>
                    <a:pt x="187773" y="141060"/>
                  </a:lnTo>
                  <a:lnTo>
                    <a:pt x="192931" y="149705"/>
                  </a:lnTo>
                  <a:lnTo>
                    <a:pt x="197247" y="158931"/>
                  </a:lnTo>
                  <a:lnTo>
                    <a:pt x="200250" y="168568"/>
                  </a:lnTo>
                  <a:lnTo>
                    <a:pt x="201787" y="178486"/>
                  </a:lnTo>
                  <a:lnTo>
                    <a:pt x="201838" y="188433"/>
                  </a:lnTo>
                  <a:lnTo>
                    <a:pt x="200352" y="198037"/>
                  </a:lnTo>
                  <a:lnTo>
                    <a:pt x="197452" y="207122"/>
                  </a:lnTo>
                  <a:lnTo>
                    <a:pt x="193065" y="215529"/>
                  </a:lnTo>
                  <a:lnTo>
                    <a:pt x="186846" y="223029"/>
                  </a:lnTo>
                  <a:lnTo>
                    <a:pt x="178774" y="229588"/>
                  </a:lnTo>
                  <a:lnTo>
                    <a:pt x="169101" y="235163"/>
                  </a:lnTo>
                  <a:lnTo>
                    <a:pt x="158168" y="239617"/>
                  </a:lnTo>
                  <a:lnTo>
                    <a:pt x="146295" y="242986"/>
                  </a:lnTo>
                  <a:lnTo>
                    <a:pt x="133748" y="245436"/>
                  </a:lnTo>
                  <a:lnTo>
                    <a:pt x="120728" y="247173"/>
                  </a:lnTo>
                  <a:lnTo>
                    <a:pt x="107380" y="248381"/>
                  </a:lnTo>
                  <a:lnTo>
                    <a:pt x="93808" y="249211"/>
                  </a:lnTo>
                  <a:lnTo>
                    <a:pt x="80084" y="249778"/>
                  </a:lnTo>
                  <a:lnTo>
                    <a:pt x="66269" y="250166"/>
                  </a:lnTo>
                  <a:lnTo>
                    <a:pt x="52813" y="250626"/>
                  </a:lnTo>
                  <a:lnTo>
                    <a:pt x="39122" y="251731"/>
                  </a:lnTo>
                  <a:lnTo>
                    <a:pt x="22875" y="254694"/>
                  </a:lnTo>
                  <a:lnTo>
                    <a:pt x="0" y="2614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410818" y="3400704"/>
              <a:ext cx="368499" cy="10530"/>
            </a:xfrm>
            <a:custGeom>
              <a:avLst/>
              <a:gdLst/>
              <a:ahLst/>
              <a:cxnLst/>
              <a:rect l="0" t="0" r="0" b="0"/>
              <a:pathLst>
                <a:path w="368499" h="10530">
                  <a:moveTo>
                    <a:pt x="368498" y="0"/>
                  </a:moveTo>
                  <a:lnTo>
                    <a:pt x="353896" y="0"/>
                  </a:lnTo>
                  <a:lnTo>
                    <a:pt x="340625" y="0"/>
                  </a:lnTo>
                  <a:lnTo>
                    <a:pt x="327423" y="0"/>
                  </a:lnTo>
                  <a:lnTo>
                    <a:pt x="314082" y="0"/>
                  </a:lnTo>
                  <a:lnTo>
                    <a:pt x="300573" y="0"/>
                  </a:lnTo>
                  <a:lnTo>
                    <a:pt x="286920" y="0"/>
                  </a:lnTo>
                  <a:lnTo>
                    <a:pt x="273154" y="0"/>
                  </a:lnTo>
                  <a:lnTo>
                    <a:pt x="259304" y="0"/>
                  </a:lnTo>
                  <a:lnTo>
                    <a:pt x="245395" y="5"/>
                  </a:lnTo>
                  <a:lnTo>
                    <a:pt x="231446" y="177"/>
                  </a:lnTo>
                  <a:lnTo>
                    <a:pt x="217467" y="826"/>
                  </a:lnTo>
                  <a:lnTo>
                    <a:pt x="203465" y="2075"/>
                  </a:lnTo>
                  <a:lnTo>
                    <a:pt x="189281" y="3727"/>
                  </a:lnTo>
                  <a:lnTo>
                    <a:pt x="174613" y="5376"/>
                  </a:lnTo>
                  <a:lnTo>
                    <a:pt x="159334" y="6778"/>
                  </a:lnTo>
                  <a:lnTo>
                    <a:pt x="143478" y="7871"/>
                  </a:lnTo>
                  <a:lnTo>
                    <a:pt x="127149" y="8679"/>
                  </a:lnTo>
                  <a:lnTo>
                    <a:pt x="110463" y="9257"/>
                  </a:lnTo>
                  <a:lnTo>
                    <a:pt x="93682" y="9662"/>
                  </a:lnTo>
                  <a:lnTo>
                    <a:pt x="77190" y="9942"/>
                  </a:lnTo>
                  <a:lnTo>
                    <a:pt x="61190" y="10133"/>
                  </a:lnTo>
                  <a:lnTo>
                    <a:pt x="46294" y="10263"/>
                  </a:lnTo>
                  <a:lnTo>
                    <a:pt x="32143" y="10364"/>
                  </a:lnTo>
                  <a:lnTo>
                    <a:pt x="17496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526632" y="3537575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67" y="14601"/>
                  </a:lnTo>
                  <a:lnTo>
                    <a:pt x="707" y="27872"/>
                  </a:lnTo>
                  <a:lnTo>
                    <a:pt x="1999" y="41074"/>
                  </a:lnTo>
                  <a:lnTo>
                    <a:pt x="3686" y="54416"/>
                  </a:lnTo>
                  <a:lnTo>
                    <a:pt x="5354" y="67925"/>
                  </a:lnTo>
                  <a:lnTo>
                    <a:pt x="6772" y="81578"/>
                  </a:lnTo>
                  <a:lnTo>
                    <a:pt x="8043" y="95345"/>
                  </a:lnTo>
                  <a:lnTo>
                    <a:pt x="9502" y="109194"/>
                  </a:lnTo>
                  <a:lnTo>
                    <a:pt x="11330" y="123089"/>
                  </a:lnTo>
                  <a:lnTo>
                    <a:pt x="13397" y="136598"/>
                  </a:lnTo>
                  <a:lnTo>
                    <a:pt x="15549" y="150329"/>
                  </a:lnTo>
                  <a:lnTo>
                    <a:pt x="17975" y="166607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625169" y="3495461"/>
              <a:ext cx="160067" cy="232435"/>
            </a:xfrm>
            <a:custGeom>
              <a:avLst/>
              <a:gdLst/>
              <a:ahLst/>
              <a:cxnLst/>
              <a:rect l="0" t="0" r="0" b="0"/>
              <a:pathLst>
                <a:path w="160067" h="232435">
                  <a:moveTo>
                    <a:pt x="69919" y="10528"/>
                  </a:moveTo>
                  <a:lnTo>
                    <a:pt x="61184" y="16396"/>
                  </a:lnTo>
                  <a:lnTo>
                    <a:pt x="53478" y="21961"/>
                  </a:lnTo>
                  <a:lnTo>
                    <a:pt x="46080" y="27769"/>
                  </a:lnTo>
                  <a:lnTo>
                    <a:pt x="38992" y="34195"/>
                  </a:lnTo>
                  <a:lnTo>
                    <a:pt x="32462" y="41822"/>
                  </a:lnTo>
                  <a:lnTo>
                    <a:pt x="26590" y="50856"/>
                  </a:lnTo>
                  <a:lnTo>
                    <a:pt x="21325" y="61183"/>
                  </a:lnTo>
                  <a:lnTo>
                    <a:pt x="16554" y="72559"/>
                  </a:lnTo>
                  <a:lnTo>
                    <a:pt x="12164" y="84728"/>
                  </a:lnTo>
                  <a:lnTo>
                    <a:pt x="8215" y="97474"/>
                  </a:lnTo>
                  <a:lnTo>
                    <a:pt x="4934" y="110628"/>
                  </a:lnTo>
                  <a:lnTo>
                    <a:pt x="2398" y="124061"/>
                  </a:lnTo>
                  <a:lnTo>
                    <a:pt x="694" y="137520"/>
                  </a:lnTo>
                  <a:lnTo>
                    <a:pt x="0" y="150636"/>
                  </a:lnTo>
                  <a:lnTo>
                    <a:pt x="321" y="163233"/>
                  </a:lnTo>
                  <a:lnTo>
                    <a:pt x="1843" y="175150"/>
                  </a:lnTo>
                  <a:lnTo>
                    <a:pt x="4992" y="186161"/>
                  </a:lnTo>
                  <a:lnTo>
                    <a:pt x="9853" y="196230"/>
                  </a:lnTo>
                  <a:lnTo>
                    <a:pt x="16219" y="205315"/>
                  </a:lnTo>
                  <a:lnTo>
                    <a:pt x="23779" y="213279"/>
                  </a:lnTo>
                  <a:lnTo>
                    <a:pt x="32233" y="220148"/>
                  </a:lnTo>
                  <a:lnTo>
                    <a:pt x="41331" y="225762"/>
                  </a:lnTo>
                  <a:lnTo>
                    <a:pt x="50883" y="229712"/>
                  </a:lnTo>
                  <a:lnTo>
                    <a:pt x="60749" y="231918"/>
                  </a:lnTo>
                  <a:lnTo>
                    <a:pt x="70830" y="232434"/>
                  </a:lnTo>
                  <a:lnTo>
                    <a:pt x="81057" y="231269"/>
                  </a:lnTo>
                  <a:lnTo>
                    <a:pt x="91379" y="228592"/>
                  </a:lnTo>
                  <a:lnTo>
                    <a:pt x="101600" y="224525"/>
                  </a:lnTo>
                  <a:lnTo>
                    <a:pt x="111389" y="219055"/>
                  </a:lnTo>
                  <a:lnTo>
                    <a:pt x="120599" y="212304"/>
                  </a:lnTo>
                  <a:lnTo>
                    <a:pt x="129089" y="204501"/>
                  </a:lnTo>
                  <a:lnTo>
                    <a:pt x="136645" y="195894"/>
                  </a:lnTo>
                  <a:lnTo>
                    <a:pt x="143242" y="186693"/>
                  </a:lnTo>
                  <a:lnTo>
                    <a:pt x="148842" y="176905"/>
                  </a:lnTo>
                  <a:lnTo>
                    <a:pt x="153313" y="166350"/>
                  </a:lnTo>
                  <a:lnTo>
                    <a:pt x="156689" y="154994"/>
                  </a:lnTo>
                  <a:lnTo>
                    <a:pt x="158973" y="143096"/>
                  </a:lnTo>
                  <a:lnTo>
                    <a:pt x="160066" y="131110"/>
                  </a:lnTo>
                  <a:lnTo>
                    <a:pt x="160020" y="119306"/>
                  </a:lnTo>
                  <a:lnTo>
                    <a:pt x="158854" y="107771"/>
                  </a:lnTo>
                  <a:lnTo>
                    <a:pt x="156477" y="96491"/>
                  </a:lnTo>
                  <a:lnTo>
                    <a:pt x="152953" y="85427"/>
                  </a:lnTo>
                  <a:lnTo>
                    <a:pt x="148468" y="74692"/>
                  </a:lnTo>
                  <a:lnTo>
                    <a:pt x="143241" y="64549"/>
                  </a:lnTo>
                  <a:lnTo>
                    <a:pt x="137464" y="55099"/>
                  </a:lnTo>
                  <a:lnTo>
                    <a:pt x="131128" y="46447"/>
                  </a:lnTo>
                  <a:lnTo>
                    <a:pt x="124043" y="38780"/>
                  </a:lnTo>
                  <a:lnTo>
                    <a:pt x="116175" y="32106"/>
                  </a:lnTo>
                  <a:lnTo>
                    <a:pt x="107881" y="26238"/>
                  </a:lnTo>
                  <a:lnTo>
                    <a:pt x="98911" y="20214"/>
                  </a:lnTo>
                  <a:lnTo>
                    <a:pt x="87359" y="12386"/>
                  </a:lnTo>
                  <a:lnTo>
                    <a:pt x="6991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000414" y="3369119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106945" y="2866"/>
                  </a:lnTo>
                  <a:lnTo>
                    <a:pt x="97958" y="5009"/>
                  </a:lnTo>
                  <a:lnTo>
                    <a:pt x="87963" y="6612"/>
                  </a:lnTo>
                  <a:lnTo>
                    <a:pt x="76982" y="7792"/>
                  </a:lnTo>
                  <a:lnTo>
                    <a:pt x="65171" y="8641"/>
                  </a:lnTo>
                  <a:lnTo>
                    <a:pt x="52731" y="9239"/>
                  </a:lnTo>
                  <a:lnTo>
                    <a:pt x="40438" y="9654"/>
                  </a:lnTo>
                  <a:lnTo>
                    <a:pt x="28416" y="9984"/>
                  </a:lnTo>
                  <a:lnTo>
                    <a:pt x="15614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958300" y="3442818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67250" y="0"/>
                  </a:lnTo>
                  <a:lnTo>
                    <a:pt x="156121" y="0"/>
                  </a:lnTo>
                  <a:lnTo>
                    <a:pt x="144522" y="0"/>
                  </a:lnTo>
                  <a:lnTo>
                    <a:pt x="132361" y="0"/>
                  </a:lnTo>
                  <a:lnTo>
                    <a:pt x="119701" y="0"/>
                  </a:lnTo>
                  <a:lnTo>
                    <a:pt x="106645" y="0"/>
                  </a:lnTo>
                  <a:lnTo>
                    <a:pt x="93293" y="0"/>
                  </a:lnTo>
                  <a:lnTo>
                    <a:pt x="79728" y="0"/>
                  </a:lnTo>
                  <a:lnTo>
                    <a:pt x="66027" y="5"/>
                  </a:lnTo>
                  <a:lnTo>
                    <a:pt x="52648" y="207"/>
                  </a:lnTo>
                  <a:lnTo>
                    <a:pt x="39019" y="1108"/>
                  </a:lnTo>
                  <a:lnTo>
                    <a:pt x="22825" y="390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2253098" y="3042735"/>
            <a:ext cx="821224" cy="768582"/>
            <a:chOff x="2253098" y="3042735"/>
            <a:chExt cx="821224" cy="768582"/>
          </a:xfrm>
        </p:grpSpPr>
        <p:sp>
          <p:nvSpPr>
            <p:cNvPr id="40" name="Freeform 39"/>
            <p:cNvSpPr/>
            <p:nvPr/>
          </p:nvSpPr>
          <p:spPr>
            <a:xfrm>
              <a:off x="2358383" y="3042735"/>
              <a:ext cx="242156" cy="292941"/>
            </a:xfrm>
            <a:custGeom>
              <a:avLst/>
              <a:gdLst/>
              <a:ahLst/>
              <a:cxnLst/>
              <a:rect l="0" t="0" r="0" b="0"/>
              <a:pathLst>
                <a:path w="242156" h="292941">
                  <a:moveTo>
                    <a:pt x="242155" y="0"/>
                  </a:moveTo>
                  <a:lnTo>
                    <a:pt x="233287" y="2934"/>
                  </a:lnTo>
                  <a:lnTo>
                    <a:pt x="224300" y="5716"/>
                  </a:lnTo>
                  <a:lnTo>
                    <a:pt x="214300" y="8611"/>
                  </a:lnTo>
                  <a:lnTo>
                    <a:pt x="203147" y="11479"/>
                  </a:lnTo>
                  <a:lnTo>
                    <a:pt x="190687" y="13996"/>
                  </a:lnTo>
                  <a:lnTo>
                    <a:pt x="176980" y="16002"/>
                  </a:lnTo>
                  <a:lnTo>
                    <a:pt x="162389" y="17341"/>
                  </a:lnTo>
                  <a:lnTo>
                    <a:pt x="147460" y="17788"/>
                  </a:lnTo>
                  <a:lnTo>
                    <a:pt x="132549" y="17326"/>
                  </a:lnTo>
                  <a:lnTo>
                    <a:pt x="118287" y="16728"/>
                  </a:lnTo>
                  <a:lnTo>
                    <a:pt x="105622" y="17393"/>
                  </a:lnTo>
                  <a:lnTo>
                    <a:pt x="94929" y="20005"/>
                  </a:lnTo>
                  <a:lnTo>
                    <a:pt x="86242" y="24731"/>
                  </a:lnTo>
                  <a:lnTo>
                    <a:pt x="79534" y="31575"/>
                  </a:lnTo>
                  <a:lnTo>
                    <a:pt x="74574" y="40295"/>
                  </a:lnTo>
                  <a:lnTo>
                    <a:pt x="71018" y="50522"/>
                  </a:lnTo>
                  <a:lnTo>
                    <a:pt x="68524" y="61887"/>
                  </a:lnTo>
                  <a:lnTo>
                    <a:pt x="66804" y="74072"/>
                  </a:lnTo>
                  <a:lnTo>
                    <a:pt x="65797" y="86673"/>
                  </a:lnTo>
                  <a:lnTo>
                    <a:pt x="65643" y="99205"/>
                  </a:lnTo>
                  <a:lnTo>
                    <a:pt x="66359" y="111386"/>
                  </a:lnTo>
                  <a:lnTo>
                    <a:pt x="68015" y="122337"/>
                  </a:lnTo>
                  <a:lnTo>
                    <a:pt x="71515" y="130351"/>
                  </a:lnTo>
                  <a:lnTo>
                    <a:pt x="77245" y="134715"/>
                  </a:lnTo>
                  <a:lnTo>
                    <a:pt x="84100" y="136114"/>
                  </a:lnTo>
                  <a:lnTo>
                    <a:pt x="91738" y="135577"/>
                  </a:lnTo>
                  <a:lnTo>
                    <a:pt x="100236" y="134039"/>
                  </a:lnTo>
                  <a:lnTo>
                    <a:pt x="109796" y="132279"/>
                  </a:lnTo>
                  <a:lnTo>
                    <a:pt x="120419" y="130717"/>
                  </a:lnTo>
                  <a:lnTo>
                    <a:pt x="131794" y="129810"/>
                  </a:lnTo>
                  <a:lnTo>
                    <a:pt x="143414" y="130169"/>
                  </a:lnTo>
                  <a:lnTo>
                    <a:pt x="154960" y="132000"/>
                  </a:lnTo>
                  <a:lnTo>
                    <a:pt x="166151" y="135176"/>
                  </a:lnTo>
                  <a:lnTo>
                    <a:pt x="176664" y="139439"/>
                  </a:lnTo>
                  <a:lnTo>
                    <a:pt x="186396" y="144530"/>
                  </a:lnTo>
                  <a:lnTo>
                    <a:pt x="195252" y="150386"/>
                  </a:lnTo>
                  <a:lnTo>
                    <a:pt x="203062" y="157140"/>
                  </a:lnTo>
                  <a:lnTo>
                    <a:pt x="209829" y="164796"/>
                  </a:lnTo>
                  <a:lnTo>
                    <a:pt x="215374" y="173393"/>
                  </a:lnTo>
                  <a:lnTo>
                    <a:pt x="219276" y="183075"/>
                  </a:lnTo>
                  <a:lnTo>
                    <a:pt x="221452" y="193804"/>
                  </a:lnTo>
                  <a:lnTo>
                    <a:pt x="221948" y="205094"/>
                  </a:lnTo>
                  <a:lnTo>
                    <a:pt x="220768" y="216133"/>
                  </a:lnTo>
                  <a:lnTo>
                    <a:pt x="218087" y="226479"/>
                  </a:lnTo>
                  <a:lnTo>
                    <a:pt x="214187" y="236050"/>
                  </a:lnTo>
                  <a:lnTo>
                    <a:pt x="209361" y="244939"/>
                  </a:lnTo>
                  <a:lnTo>
                    <a:pt x="203855" y="253284"/>
                  </a:lnTo>
                  <a:lnTo>
                    <a:pt x="197703" y="261058"/>
                  </a:lnTo>
                  <a:lnTo>
                    <a:pt x="190743" y="268068"/>
                  </a:lnTo>
                  <a:lnTo>
                    <a:pt x="182944" y="274266"/>
                  </a:lnTo>
                  <a:lnTo>
                    <a:pt x="174249" y="279582"/>
                  </a:lnTo>
                  <a:lnTo>
                    <a:pt x="164501" y="283856"/>
                  </a:lnTo>
                  <a:lnTo>
                    <a:pt x="153718" y="287100"/>
                  </a:lnTo>
                  <a:lnTo>
                    <a:pt x="142052" y="289465"/>
                  </a:lnTo>
                  <a:lnTo>
                    <a:pt x="129697" y="291143"/>
                  </a:lnTo>
                  <a:lnTo>
                    <a:pt x="116836" y="292308"/>
                  </a:lnTo>
                  <a:lnTo>
                    <a:pt x="103777" y="292940"/>
                  </a:lnTo>
                  <a:lnTo>
                    <a:pt x="90938" y="292840"/>
                  </a:lnTo>
                  <a:lnTo>
                    <a:pt x="78526" y="291958"/>
                  </a:lnTo>
                  <a:lnTo>
                    <a:pt x="66564" y="290384"/>
                  </a:lnTo>
                  <a:lnTo>
                    <a:pt x="54992" y="288256"/>
                  </a:lnTo>
                  <a:lnTo>
                    <a:pt x="43737" y="285718"/>
                  </a:lnTo>
                  <a:lnTo>
                    <a:pt x="33174" y="283037"/>
                  </a:lnTo>
                  <a:lnTo>
                    <a:pt x="23089" y="280341"/>
                  </a:lnTo>
                  <a:lnTo>
                    <a:pt x="12592" y="27739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253098" y="3411233"/>
              <a:ext cx="389556" cy="10529"/>
            </a:xfrm>
            <a:custGeom>
              <a:avLst/>
              <a:gdLst/>
              <a:ahLst/>
              <a:cxnLst/>
              <a:rect l="0" t="0" r="0" b="0"/>
              <a:pathLst>
                <a:path w="389556" h="10529">
                  <a:moveTo>
                    <a:pt x="389555" y="0"/>
                  </a:moveTo>
                  <a:lnTo>
                    <a:pt x="377820" y="0"/>
                  </a:lnTo>
                  <a:lnTo>
                    <a:pt x="366691" y="0"/>
                  </a:lnTo>
                  <a:lnTo>
                    <a:pt x="355088" y="0"/>
                  </a:lnTo>
                  <a:lnTo>
                    <a:pt x="342754" y="0"/>
                  </a:lnTo>
                  <a:lnTo>
                    <a:pt x="329445" y="0"/>
                  </a:lnTo>
                  <a:lnTo>
                    <a:pt x="315141" y="0"/>
                  </a:lnTo>
                  <a:lnTo>
                    <a:pt x="300136" y="0"/>
                  </a:lnTo>
                  <a:lnTo>
                    <a:pt x="284923" y="0"/>
                  </a:lnTo>
                  <a:lnTo>
                    <a:pt x="269800" y="0"/>
                  </a:lnTo>
                  <a:lnTo>
                    <a:pt x="254715" y="0"/>
                  </a:lnTo>
                  <a:lnTo>
                    <a:pt x="239369" y="0"/>
                  </a:lnTo>
                  <a:lnTo>
                    <a:pt x="223604" y="0"/>
                  </a:lnTo>
                  <a:lnTo>
                    <a:pt x="207575" y="0"/>
                  </a:lnTo>
                  <a:lnTo>
                    <a:pt x="191653" y="0"/>
                  </a:lnTo>
                  <a:lnTo>
                    <a:pt x="176052" y="0"/>
                  </a:lnTo>
                  <a:lnTo>
                    <a:pt x="160811" y="0"/>
                  </a:lnTo>
                  <a:lnTo>
                    <a:pt x="145891" y="0"/>
                  </a:lnTo>
                  <a:lnTo>
                    <a:pt x="131225" y="4"/>
                  </a:lnTo>
                  <a:lnTo>
                    <a:pt x="116748" y="177"/>
                  </a:lnTo>
                  <a:lnTo>
                    <a:pt x="102408" y="825"/>
                  </a:lnTo>
                  <a:lnTo>
                    <a:pt x="88168" y="2074"/>
                  </a:lnTo>
                  <a:lnTo>
                    <a:pt x="74028" y="3735"/>
                  </a:lnTo>
                  <a:lnTo>
                    <a:pt x="58314" y="5562"/>
                  </a:lnTo>
                  <a:lnTo>
                    <a:pt x="36291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16269" y="3537575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21057" y="14736"/>
                  </a:lnTo>
                  <a:lnTo>
                    <a:pt x="21057" y="29287"/>
                  </a:lnTo>
                  <a:lnTo>
                    <a:pt x="21052" y="45072"/>
                  </a:lnTo>
                  <a:lnTo>
                    <a:pt x="20880" y="61788"/>
                  </a:lnTo>
                  <a:lnTo>
                    <a:pt x="20231" y="78633"/>
                  </a:lnTo>
                  <a:lnTo>
                    <a:pt x="18983" y="95113"/>
                  </a:lnTo>
                  <a:lnTo>
                    <a:pt x="17330" y="111075"/>
                  </a:lnTo>
                  <a:lnTo>
                    <a:pt x="15682" y="126546"/>
                  </a:lnTo>
                  <a:lnTo>
                    <a:pt x="14274" y="141609"/>
                  </a:lnTo>
                  <a:lnTo>
                    <a:pt x="13009" y="156197"/>
                  </a:lnTo>
                  <a:lnTo>
                    <a:pt x="11553" y="170087"/>
                  </a:lnTo>
                  <a:lnTo>
                    <a:pt x="9726" y="183218"/>
                  </a:lnTo>
                  <a:lnTo>
                    <a:pt x="7668" y="195836"/>
                  </a:lnTo>
                  <a:lnTo>
                    <a:pt x="5740" y="208383"/>
                  </a:lnTo>
                  <a:lnTo>
                    <a:pt x="4146" y="221106"/>
                  </a:lnTo>
                  <a:lnTo>
                    <a:pt x="2921" y="233477"/>
                  </a:lnTo>
                  <a:lnTo>
                    <a:pt x="1891" y="245504"/>
                  </a:lnTo>
                  <a:lnTo>
                    <a:pt x="969" y="25824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15440" y="3558632"/>
              <a:ext cx="180651" cy="232617"/>
            </a:xfrm>
            <a:custGeom>
              <a:avLst/>
              <a:gdLst/>
              <a:ahLst/>
              <a:cxnLst/>
              <a:rect l="0" t="0" r="0" b="0"/>
              <a:pathLst>
                <a:path w="180651" h="232617">
                  <a:moveTo>
                    <a:pt x="111399" y="0"/>
                  </a:moveTo>
                  <a:lnTo>
                    <a:pt x="102598" y="3000"/>
                  </a:lnTo>
                  <a:lnTo>
                    <a:pt x="94251" y="6424"/>
                  </a:lnTo>
                  <a:lnTo>
                    <a:pt x="85557" y="10624"/>
                  </a:lnTo>
                  <a:lnTo>
                    <a:pt x="76609" y="15697"/>
                  </a:lnTo>
                  <a:lnTo>
                    <a:pt x="67762" y="21826"/>
                  </a:lnTo>
                  <a:lnTo>
                    <a:pt x="59223" y="29010"/>
                  </a:lnTo>
                  <a:lnTo>
                    <a:pt x="51035" y="37097"/>
                  </a:lnTo>
                  <a:lnTo>
                    <a:pt x="43158" y="45892"/>
                  </a:lnTo>
                  <a:lnTo>
                    <a:pt x="35532" y="55217"/>
                  </a:lnTo>
                  <a:lnTo>
                    <a:pt x="28259" y="65087"/>
                  </a:lnTo>
                  <a:lnTo>
                    <a:pt x="21594" y="75697"/>
                  </a:lnTo>
                  <a:lnTo>
                    <a:pt x="15632" y="87094"/>
                  </a:lnTo>
                  <a:lnTo>
                    <a:pt x="10475" y="99188"/>
                  </a:lnTo>
                  <a:lnTo>
                    <a:pt x="6309" y="111838"/>
                  </a:lnTo>
                  <a:lnTo>
                    <a:pt x="3142" y="124902"/>
                  </a:lnTo>
                  <a:lnTo>
                    <a:pt x="998" y="138097"/>
                  </a:lnTo>
                  <a:lnTo>
                    <a:pt x="0" y="151029"/>
                  </a:lnTo>
                  <a:lnTo>
                    <a:pt x="111" y="163499"/>
                  </a:lnTo>
                  <a:lnTo>
                    <a:pt x="1319" y="175330"/>
                  </a:lnTo>
                  <a:lnTo>
                    <a:pt x="3725" y="186282"/>
                  </a:lnTo>
                  <a:lnTo>
                    <a:pt x="7274" y="196311"/>
                  </a:lnTo>
                  <a:lnTo>
                    <a:pt x="11944" y="205369"/>
                  </a:lnTo>
                  <a:lnTo>
                    <a:pt x="17828" y="213316"/>
                  </a:lnTo>
                  <a:lnTo>
                    <a:pt x="24865" y="220173"/>
                  </a:lnTo>
                  <a:lnTo>
                    <a:pt x="33030" y="225778"/>
                  </a:lnTo>
                  <a:lnTo>
                    <a:pt x="42414" y="229722"/>
                  </a:lnTo>
                  <a:lnTo>
                    <a:pt x="52944" y="231930"/>
                  </a:lnTo>
                  <a:lnTo>
                    <a:pt x="64269" y="232616"/>
                  </a:lnTo>
                  <a:lnTo>
                    <a:pt x="75863" y="232097"/>
                  </a:lnTo>
                  <a:lnTo>
                    <a:pt x="87395" y="230673"/>
                  </a:lnTo>
                  <a:lnTo>
                    <a:pt x="98577" y="228431"/>
                  </a:lnTo>
                  <a:lnTo>
                    <a:pt x="109086" y="225256"/>
                  </a:lnTo>
                  <a:lnTo>
                    <a:pt x="118819" y="221157"/>
                  </a:lnTo>
                  <a:lnTo>
                    <a:pt x="127847" y="216099"/>
                  </a:lnTo>
                  <a:lnTo>
                    <a:pt x="136305" y="209948"/>
                  </a:lnTo>
                  <a:lnTo>
                    <a:pt x="144328" y="202732"/>
                  </a:lnTo>
                  <a:lnTo>
                    <a:pt x="151871" y="194616"/>
                  </a:lnTo>
                  <a:lnTo>
                    <a:pt x="158718" y="185796"/>
                  </a:lnTo>
                  <a:lnTo>
                    <a:pt x="164803" y="176453"/>
                  </a:lnTo>
                  <a:lnTo>
                    <a:pt x="170042" y="166570"/>
                  </a:lnTo>
                  <a:lnTo>
                    <a:pt x="174264" y="155950"/>
                  </a:lnTo>
                  <a:lnTo>
                    <a:pt x="177468" y="144551"/>
                  </a:lnTo>
                  <a:lnTo>
                    <a:pt x="179636" y="132625"/>
                  </a:lnTo>
                  <a:lnTo>
                    <a:pt x="180650" y="120619"/>
                  </a:lnTo>
                  <a:lnTo>
                    <a:pt x="180551" y="108807"/>
                  </a:lnTo>
                  <a:lnTo>
                    <a:pt x="179350" y="97436"/>
                  </a:lnTo>
                  <a:lnTo>
                    <a:pt x="176949" y="86800"/>
                  </a:lnTo>
                  <a:lnTo>
                    <a:pt x="173403" y="76980"/>
                  </a:lnTo>
                  <a:lnTo>
                    <a:pt x="168735" y="67896"/>
                  </a:lnTo>
                  <a:lnTo>
                    <a:pt x="162853" y="59400"/>
                  </a:lnTo>
                  <a:lnTo>
                    <a:pt x="155817" y="51360"/>
                  </a:lnTo>
                  <a:lnTo>
                    <a:pt x="147653" y="44145"/>
                  </a:lnTo>
                  <a:lnTo>
                    <a:pt x="138270" y="38583"/>
                  </a:lnTo>
                  <a:lnTo>
                    <a:pt x="127744" y="34988"/>
                  </a:lnTo>
                  <a:lnTo>
                    <a:pt x="116491" y="33050"/>
                  </a:lnTo>
                  <a:lnTo>
                    <a:pt x="103863" y="31905"/>
                  </a:lnTo>
                  <a:lnTo>
                    <a:pt x="86520" y="31456"/>
                  </a:lnTo>
                  <a:lnTo>
                    <a:pt x="58757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905865" y="3400704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56721" y="18190"/>
                  </a:lnTo>
                  <a:lnTo>
                    <a:pt x="145592" y="16049"/>
                  </a:lnTo>
                  <a:lnTo>
                    <a:pt x="133998" y="14441"/>
                  </a:lnTo>
                  <a:lnTo>
                    <a:pt x="122010" y="13088"/>
                  </a:lnTo>
                  <a:lnTo>
                    <a:pt x="109998" y="11591"/>
                  </a:lnTo>
                  <a:lnTo>
                    <a:pt x="98191" y="9745"/>
                  </a:lnTo>
                  <a:lnTo>
                    <a:pt x="86491" y="7678"/>
                  </a:lnTo>
                  <a:lnTo>
                    <a:pt x="74574" y="5745"/>
                  </a:lnTo>
                  <a:lnTo>
                    <a:pt x="62276" y="4149"/>
                  </a:lnTo>
                  <a:lnTo>
                    <a:pt x="49993" y="2923"/>
                  </a:lnTo>
                  <a:lnTo>
                    <a:pt x="37292" y="1892"/>
                  </a:lnTo>
                  <a:lnTo>
                    <a:pt x="21936" y="9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842694" y="3463875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42114"/>
                  </a:moveTo>
                  <a:lnTo>
                    <a:pt x="198835" y="39247"/>
                  </a:lnTo>
                  <a:lnTo>
                    <a:pt x="187706" y="37106"/>
                  </a:lnTo>
                  <a:lnTo>
                    <a:pt x="176112" y="35498"/>
                  </a:lnTo>
                  <a:lnTo>
                    <a:pt x="164124" y="34145"/>
                  </a:lnTo>
                  <a:lnTo>
                    <a:pt x="152112" y="32648"/>
                  </a:lnTo>
                  <a:lnTo>
                    <a:pt x="140304" y="30797"/>
                  </a:lnTo>
                  <a:lnTo>
                    <a:pt x="128606" y="28557"/>
                  </a:lnTo>
                  <a:lnTo>
                    <a:pt x="116688" y="25976"/>
                  </a:lnTo>
                  <a:lnTo>
                    <a:pt x="104376" y="23127"/>
                  </a:lnTo>
                  <a:lnTo>
                    <a:pt x="91650" y="20078"/>
                  </a:lnTo>
                  <a:lnTo>
                    <a:pt x="78568" y="16885"/>
                  </a:lnTo>
                  <a:lnTo>
                    <a:pt x="65221" y="13596"/>
                  </a:lnTo>
                  <a:lnTo>
                    <a:pt x="52096" y="10394"/>
                  </a:lnTo>
                  <a:lnTo>
                    <a:pt x="38671" y="7284"/>
                  </a:lnTo>
                  <a:lnTo>
                    <a:pt x="22650" y="39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726466" y="4465656"/>
            <a:ext cx="2200457" cy="809122"/>
            <a:chOff x="726466" y="4465656"/>
            <a:chExt cx="2200457" cy="809122"/>
          </a:xfrm>
        </p:grpSpPr>
        <p:sp>
          <p:nvSpPr>
            <p:cNvPr id="47" name="Freeform 46"/>
            <p:cNvSpPr/>
            <p:nvPr/>
          </p:nvSpPr>
          <p:spPr>
            <a:xfrm>
              <a:off x="852808" y="4474611"/>
              <a:ext cx="21058" cy="305328"/>
            </a:xfrm>
            <a:custGeom>
              <a:avLst/>
              <a:gdLst/>
              <a:ahLst/>
              <a:cxnLst/>
              <a:rect l="0" t="0" r="0" b="0"/>
              <a:pathLst>
                <a:path w="21058" h="305328">
                  <a:moveTo>
                    <a:pt x="0" y="0"/>
                  </a:moveTo>
                  <a:lnTo>
                    <a:pt x="2867" y="11735"/>
                  </a:lnTo>
                  <a:lnTo>
                    <a:pt x="5009" y="22864"/>
                  </a:lnTo>
                  <a:lnTo>
                    <a:pt x="6612" y="34472"/>
                  </a:lnTo>
                  <a:lnTo>
                    <a:pt x="7792" y="46978"/>
                  </a:lnTo>
                  <a:lnTo>
                    <a:pt x="8641" y="60935"/>
                  </a:lnTo>
                  <a:lnTo>
                    <a:pt x="9238" y="76501"/>
                  </a:lnTo>
                  <a:lnTo>
                    <a:pt x="9653" y="93677"/>
                  </a:lnTo>
                  <a:lnTo>
                    <a:pt x="9937" y="112484"/>
                  </a:lnTo>
                  <a:lnTo>
                    <a:pt x="10130" y="132755"/>
                  </a:lnTo>
                  <a:lnTo>
                    <a:pt x="10261" y="153891"/>
                  </a:lnTo>
                  <a:lnTo>
                    <a:pt x="10349" y="174990"/>
                  </a:lnTo>
                  <a:lnTo>
                    <a:pt x="10413" y="195537"/>
                  </a:lnTo>
                  <a:lnTo>
                    <a:pt x="10625" y="215077"/>
                  </a:lnTo>
                  <a:lnTo>
                    <a:pt x="11300" y="233053"/>
                  </a:lnTo>
                  <a:lnTo>
                    <a:pt x="12567" y="249313"/>
                  </a:lnTo>
                  <a:lnTo>
                    <a:pt x="14240" y="263600"/>
                  </a:lnTo>
                  <a:lnTo>
                    <a:pt x="16076" y="276761"/>
                  </a:lnTo>
                  <a:lnTo>
                    <a:pt x="18238" y="289954"/>
                  </a:lnTo>
                  <a:lnTo>
                    <a:pt x="21057" y="30532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26466" y="4853637"/>
              <a:ext cx="294799" cy="52643"/>
            </a:xfrm>
            <a:custGeom>
              <a:avLst/>
              <a:gdLst/>
              <a:ahLst/>
              <a:cxnLst/>
              <a:rect l="0" t="0" r="0" b="0"/>
              <a:pathLst>
                <a:path w="294799" h="52643">
                  <a:moveTo>
                    <a:pt x="294798" y="0"/>
                  </a:moveTo>
                  <a:lnTo>
                    <a:pt x="285997" y="2934"/>
                  </a:lnTo>
                  <a:lnTo>
                    <a:pt x="277650" y="5716"/>
                  </a:lnTo>
                  <a:lnTo>
                    <a:pt x="268942" y="8611"/>
                  </a:lnTo>
                  <a:lnTo>
                    <a:pt x="259475" y="11479"/>
                  </a:lnTo>
                  <a:lnTo>
                    <a:pt x="248684" y="13995"/>
                  </a:lnTo>
                  <a:lnTo>
                    <a:pt x="236390" y="16011"/>
                  </a:lnTo>
                  <a:lnTo>
                    <a:pt x="222898" y="17696"/>
                  </a:lnTo>
                  <a:lnTo>
                    <a:pt x="208779" y="19439"/>
                  </a:lnTo>
                  <a:lnTo>
                    <a:pt x="194434" y="21460"/>
                  </a:lnTo>
                  <a:lnTo>
                    <a:pt x="180058" y="23649"/>
                  </a:lnTo>
                  <a:lnTo>
                    <a:pt x="165728" y="25665"/>
                  </a:lnTo>
                  <a:lnTo>
                    <a:pt x="151462" y="27324"/>
                  </a:lnTo>
                  <a:lnTo>
                    <a:pt x="137256" y="28759"/>
                  </a:lnTo>
                  <a:lnTo>
                    <a:pt x="123097" y="30329"/>
                  </a:lnTo>
                  <a:lnTo>
                    <a:pt x="108979" y="32237"/>
                  </a:lnTo>
                  <a:lnTo>
                    <a:pt x="95056" y="34519"/>
                  </a:lnTo>
                  <a:lnTo>
                    <a:pt x="81626" y="37130"/>
                  </a:lnTo>
                  <a:lnTo>
                    <a:pt x="68819" y="39996"/>
                  </a:lnTo>
                  <a:lnTo>
                    <a:pt x="56663" y="42898"/>
                  </a:lnTo>
                  <a:lnTo>
                    <a:pt x="43773" y="45767"/>
                  </a:lnTo>
                  <a:lnTo>
                    <a:pt x="26782" y="4885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26507" y="5022093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8"/>
                  </a:lnTo>
                  <a:lnTo>
                    <a:pt x="178" y="54593"/>
                  </a:lnTo>
                  <a:lnTo>
                    <a:pt x="826" y="68750"/>
                  </a:lnTo>
                  <a:lnTo>
                    <a:pt x="2079" y="83657"/>
                  </a:lnTo>
                  <a:lnTo>
                    <a:pt x="3905" y="99249"/>
                  </a:lnTo>
                  <a:lnTo>
                    <a:pt x="6201" y="115394"/>
                  </a:lnTo>
                  <a:lnTo>
                    <a:pt x="8853" y="131959"/>
                  </a:lnTo>
                  <a:lnTo>
                    <a:pt x="11598" y="148828"/>
                  </a:lnTo>
                  <a:lnTo>
                    <a:pt x="14054" y="165910"/>
                  </a:lnTo>
                  <a:lnTo>
                    <a:pt x="16035" y="183119"/>
                  </a:lnTo>
                  <a:lnTo>
                    <a:pt x="17536" y="199649"/>
                  </a:lnTo>
                  <a:lnTo>
                    <a:pt x="18788" y="215607"/>
                  </a:lnTo>
                  <a:lnTo>
                    <a:pt x="19899" y="232392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06994" y="5064207"/>
              <a:ext cx="130043" cy="148636"/>
            </a:xfrm>
            <a:custGeom>
              <a:avLst/>
              <a:gdLst/>
              <a:ahLst/>
              <a:cxnLst/>
              <a:rect l="0" t="0" r="0" b="0"/>
              <a:pathLst>
                <a:path w="130043" h="148636">
                  <a:moveTo>
                    <a:pt x="130042" y="73699"/>
                  </a:moveTo>
                  <a:lnTo>
                    <a:pt x="124107" y="79567"/>
                  </a:lnTo>
                  <a:lnTo>
                    <a:pt x="117903" y="85132"/>
                  </a:lnTo>
                  <a:lnTo>
                    <a:pt x="110807" y="90931"/>
                  </a:lnTo>
                  <a:lnTo>
                    <a:pt x="102866" y="97012"/>
                  </a:lnTo>
                  <a:lnTo>
                    <a:pt x="94220" y="103342"/>
                  </a:lnTo>
                  <a:lnTo>
                    <a:pt x="85025" y="109865"/>
                  </a:lnTo>
                  <a:lnTo>
                    <a:pt x="75426" y="116369"/>
                  </a:lnTo>
                  <a:lnTo>
                    <a:pt x="65536" y="122502"/>
                  </a:lnTo>
                  <a:lnTo>
                    <a:pt x="55448" y="128111"/>
                  </a:lnTo>
                  <a:lnTo>
                    <a:pt x="45387" y="133368"/>
                  </a:lnTo>
                  <a:lnTo>
                    <a:pt x="35706" y="138664"/>
                  </a:lnTo>
                  <a:lnTo>
                    <a:pt x="26560" y="144184"/>
                  </a:lnTo>
                  <a:lnTo>
                    <a:pt x="17794" y="148320"/>
                  </a:lnTo>
                  <a:lnTo>
                    <a:pt x="9988" y="148635"/>
                  </a:lnTo>
                  <a:lnTo>
                    <a:pt x="4441" y="145258"/>
                  </a:lnTo>
                  <a:lnTo>
                    <a:pt x="1256" y="139277"/>
                  </a:lnTo>
                  <a:lnTo>
                    <a:pt x="0" y="131624"/>
                  </a:lnTo>
                  <a:lnTo>
                    <a:pt x="22" y="122758"/>
                  </a:lnTo>
                  <a:lnTo>
                    <a:pt x="606" y="112760"/>
                  </a:lnTo>
                  <a:lnTo>
                    <a:pt x="1315" y="101743"/>
                  </a:lnTo>
                  <a:lnTo>
                    <a:pt x="2121" y="89887"/>
                  </a:lnTo>
                  <a:lnTo>
                    <a:pt x="3274" y="77389"/>
                  </a:lnTo>
                  <a:lnTo>
                    <a:pt x="4900" y="64434"/>
                  </a:lnTo>
                  <a:lnTo>
                    <a:pt x="6834" y="51571"/>
                  </a:lnTo>
                  <a:lnTo>
                    <a:pt x="8881" y="38350"/>
                  </a:lnTo>
                  <a:lnTo>
                    <a:pt x="11225" y="22494"/>
                  </a:lnTo>
                  <a:lnTo>
                    <a:pt x="14228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245076" y="4843109"/>
              <a:ext cx="7816" cy="168457"/>
            </a:xfrm>
            <a:custGeom>
              <a:avLst/>
              <a:gdLst/>
              <a:ahLst/>
              <a:cxnLst/>
              <a:rect l="0" t="0" r="0" b="0"/>
              <a:pathLst>
                <a:path w="7816" h="168457">
                  <a:moveTo>
                    <a:pt x="7815" y="0"/>
                  </a:moveTo>
                  <a:lnTo>
                    <a:pt x="4948" y="11734"/>
                  </a:lnTo>
                  <a:lnTo>
                    <a:pt x="2806" y="22863"/>
                  </a:lnTo>
                  <a:lnTo>
                    <a:pt x="1208" y="34458"/>
                  </a:lnTo>
                  <a:lnTo>
                    <a:pt x="200" y="46446"/>
                  </a:lnTo>
                  <a:lnTo>
                    <a:pt x="0" y="58457"/>
                  </a:lnTo>
                  <a:lnTo>
                    <a:pt x="651" y="70264"/>
                  </a:lnTo>
                  <a:lnTo>
                    <a:pt x="1889" y="81964"/>
                  </a:lnTo>
                  <a:lnTo>
                    <a:pt x="3253" y="93880"/>
                  </a:lnTo>
                  <a:lnTo>
                    <a:pt x="4462" y="106179"/>
                  </a:lnTo>
                  <a:lnTo>
                    <a:pt x="5427" y="118462"/>
                  </a:lnTo>
                  <a:lnTo>
                    <a:pt x="6252" y="131163"/>
                  </a:lnTo>
                  <a:lnTo>
                    <a:pt x="7007" y="146519"/>
                  </a:lnTo>
                  <a:lnTo>
                    <a:pt x="7815" y="16845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168663" y="4906279"/>
              <a:ext cx="157928" cy="42116"/>
            </a:xfrm>
            <a:custGeom>
              <a:avLst/>
              <a:gdLst/>
              <a:ahLst/>
              <a:cxnLst/>
              <a:rect l="0" t="0" r="0" b="0"/>
              <a:pathLst>
                <a:path w="157928" h="42116">
                  <a:moveTo>
                    <a:pt x="157927" y="0"/>
                  </a:moveTo>
                  <a:lnTo>
                    <a:pt x="146259" y="2934"/>
                  </a:lnTo>
                  <a:lnTo>
                    <a:pt x="135770" y="5717"/>
                  </a:lnTo>
                  <a:lnTo>
                    <a:pt x="125468" y="8616"/>
                  </a:lnTo>
                  <a:lnTo>
                    <a:pt x="115167" y="11656"/>
                  </a:lnTo>
                  <a:lnTo>
                    <a:pt x="104823" y="14821"/>
                  </a:lnTo>
                  <a:lnTo>
                    <a:pt x="94429" y="18081"/>
                  </a:lnTo>
                  <a:lnTo>
                    <a:pt x="83828" y="21246"/>
                  </a:lnTo>
                  <a:lnTo>
                    <a:pt x="72722" y="23989"/>
                  </a:lnTo>
                  <a:lnTo>
                    <a:pt x="61003" y="26169"/>
                  </a:lnTo>
                  <a:lnTo>
                    <a:pt x="49127" y="28004"/>
                  </a:lnTo>
                  <a:lnTo>
                    <a:pt x="36750" y="30260"/>
                  </a:lnTo>
                  <a:lnTo>
                    <a:pt x="21666" y="34254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520736" y="4465656"/>
              <a:ext cx="237524" cy="285312"/>
            </a:xfrm>
            <a:custGeom>
              <a:avLst/>
              <a:gdLst/>
              <a:ahLst/>
              <a:cxnLst/>
              <a:rect l="0" t="0" r="0" b="0"/>
              <a:pathLst>
                <a:path w="237524" h="285312">
                  <a:moveTo>
                    <a:pt x="26953" y="30012"/>
                  </a:moveTo>
                  <a:lnTo>
                    <a:pt x="24019" y="38814"/>
                  </a:lnTo>
                  <a:lnTo>
                    <a:pt x="21237" y="47160"/>
                  </a:lnTo>
                  <a:lnTo>
                    <a:pt x="18337" y="55859"/>
                  </a:lnTo>
                  <a:lnTo>
                    <a:pt x="15297" y="64980"/>
                  </a:lnTo>
                  <a:lnTo>
                    <a:pt x="12132" y="74475"/>
                  </a:lnTo>
                  <a:lnTo>
                    <a:pt x="8862" y="84196"/>
                  </a:lnTo>
                  <a:lnTo>
                    <a:pt x="5347" y="91558"/>
                  </a:lnTo>
                  <a:lnTo>
                    <a:pt x="2112" y="93372"/>
                  </a:lnTo>
                  <a:lnTo>
                    <a:pt x="305" y="90614"/>
                  </a:lnTo>
                  <a:lnTo>
                    <a:pt x="0" y="84895"/>
                  </a:lnTo>
                  <a:lnTo>
                    <a:pt x="868" y="77357"/>
                  </a:lnTo>
                  <a:lnTo>
                    <a:pt x="2578" y="68708"/>
                  </a:lnTo>
                  <a:lnTo>
                    <a:pt x="4874" y="59380"/>
                  </a:lnTo>
                  <a:lnTo>
                    <a:pt x="7736" y="49793"/>
                  </a:lnTo>
                  <a:lnTo>
                    <a:pt x="11344" y="40411"/>
                  </a:lnTo>
                  <a:lnTo>
                    <a:pt x="15742" y="31466"/>
                  </a:lnTo>
                  <a:lnTo>
                    <a:pt x="21003" y="23149"/>
                  </a:lnTo>
                  <a:lnTo>
                    <a:pt x="27292" y="15706"/>
                  </a:lnTo>
                  <a:lnTo>
                    <a:pt x="34596" y="9194"/>
                  </a:lnTo>
                  <a:lnTo>
                    <a:pt x="42603" y="3988"/>
                  </a:lnTo>
                  <a:lnTo>
                    <a:pt x="50816" y="846"/>
                  </a:lnTo>
                  <a:lnTo>
                    <a:pt x="58925" y="0"/>
                  </a:lnTo>
                  <a:lnTo>
                    <a:pt x="66655" y="1380"/>
                  </a:lnTo>
                  <a:lnTo>
                    <a:pt x="73694" y="4889"/>
                  </a:lnTo>
                  <a:lnTo>
                    <a:pt x="79949" y="10254"/>
                  </a:lnTo>
                  <a:lnTo>
                    <a:pt x="85657" y="17261"/>
                  </a:lnTo>
                  <a:lnTo>
                    <a:pt x="91265" y="25850"/>
                  </a:lnTo>
                  <a:lnTo>
                    <a:pt x="97035" y="35845"/>
                  </a:lnTo>
                  <a:lnTo>
                    <a:pt x="102726" y="46977"/>
                  </a:lnTo>
                  <a:lnTo>
                    <a:pt x="107716" y="58973"/>
                  </a:lnTo>
                  <a:lnTo>
                    <a:pt x="111701" y="71601"/>
                  </a:lnTo>
                  <a:lnTo>
                    <a:pt x="114698" y="84844"/>
                  </a:lnTo>
                  <a:lnTo>
                    <a:pt x="116867" y="98871"/>
                  </a:lnTo>
                  <a:lnTo>
                    <a:pt x="118394" y="113709"/>
                  </a:lnTo>
                  <a:lnTo>
                    <a:pt x="119284" y="128927"/>
                  </a:lnTo>
                  <a:lnTo>
                    <a:pt x="119365" y="143763"/>
                  </a:lnTo>
                  <a:lnTo>
                    <a:pt x="118608" y="157816"/>
                  </a:lnTo>
                  <a:lnTo>
                    <a:pt x="117118" y="171031"/>
                  </a:lnTo>
                  <a:lnTo>
                    <a:pt x="115048" y="183520"/>
                  </a:lnTo>
                  <a:lnTo>
                    <a:pt x="112544" y="195440"/>
                  </a:lnTo>
                  <a:lnTo>
                    <a:pt x="109728" y="206937"/>
                  </a:lnTo>
                  <a:lnTo>
                    <a:pt x="106692" y="218132"/>
                  </a:lnTo>
                  <a:lnTo>
                    <a:pt x="103499" y="229110"/>
                  </a:lnTo>
                  <a:lnTo>
                    <a:pt x="100033" y="239774"/>
                  </a:lnTo>
                  <a:lnTo>
                    <a:pt x="96021" y="249862"/>
                  </a:lnTo>
                  <a:lnTo>
                    <a:pt x="91347" y="259268"/>
                  </a:lnTo>
                  <a:lnTo>
                    <a:pt x="85732" y="267719"/>
                  </a:lnTo>
                  <a:lnTo>
                    <a:pt x="78674" y="274717"/>
                  </a:lnTo>
                  <a:lnTo>
                    <a:pt x="70040" y="280117"/>
                  </a:lnTo>
                  <a:lnTo>
                    <a:pt x="60326" y="283758"/>
                  </a:lnTo>
                  <a:lnTo>
                    <a:pt x="50429" y="285311"/>
                  </a:lnTo>
                  <a:lnTo>
                    <a:pt x="40898" y="284790"/>
                  </a:lnTo>
                  <a:lnTo>
                    <a:pt x="32231" y="282170"/>
                  </a:lnTo>
                  <a:lnTo>
                    <a:pt x="25022" y="277221"/>
                  </a:lnTo>
                  <a:lnTo>
                    <a:pt x="19445" y="270046"/>
                  </a:lnTo>
                  <a:lnTo>
                    <a:pt x="15498" y="261163"/>
                  </a:lnTo>
                  <a:lnTo>
                    <a:pt x="13200" y="251299"/>
                  </a:lnTo>
                  <a:lnTo>
                    <a:pt x="12399" y="240977"/>
                  </a:lnTo>
                  <a:lnTo>
                    <a:pt x="13146" y="230795"/>
                  </a:lnTo>
                  <a:lnTo>
                    <a:pt x="15766" y="221499"/>
                  </a:lnTo>
                  <a:lnTo>
                    <a:pt x="20272" y="213411"/>
                  </a:lnTo>
                  <a:lnTo>
                    <a:pt x="26567" y="206812"/>
                  </a:lnTo>
                  <a:lnTo>
                    <a:pt x="34613" y="202121"/>
                  </a:lnTo>
                  <a:lnTo>
                    <a:pt x="44201" y="199377"/>
                  </a:lnTo>
                  <a:lnTo>
                    <a:pt x="54706" y="198481"/>
                  </a:lnTo>
                  <a:lnTo>
                    <a:pt x="65208" y="199383"/>
                  </a:lnTo>
                  <a:lnTo>
                    <a:pt x="75191" y="201874"/>
                  </a:lnTo>
                  <a:lnTo>
                    <a:pt x="84517" y="205646"/>
                  </a:lnTo>
                  <a:lnTo>
                    <a:pt x="93241" y="210384"/>
                  </a:lnTo>
                  <a:lnTo>
                    <a:pt x="101484" y="215827"/>
                  </a:lnTo>
                  <a:lnTo>
                    <a:pt x="109530" y="221766"/>
                  </a:lnTo>
                  <a:lnTo>
                    <a:pt x="117787" y="228052"/>
                  </a:lnTo>
                  <a:lnTo>
                    <a:pt x="126463" y="234571"/>
                  </a:lnTo>
                  <a:lnTo>
                    <a:pt x="135581" y="241082"/>
                  </a:lnTo>
                  <a:lnTo>
                    <a:pt x="145081" y="247229"/>
                  </a:lnTo>
                  <a:lnTo>
                    <a:pt x="154880" y="252845"/>
                  </a:lnTo>
                  <a:lnTo>
                    <a:pt x="164901" y="257937"/>
                  </a:lnTo>
                  <a:lnTo>
                    <a:pt x="175081" y="262592"/>
                  </a:lnTo>
                  <a:lnTo>
                    <a:pt x="185362" y="266906"/>
                  </a:lnTo>
                  <a:lnTo>
                    <a:pt x="195449" y="270817"/>
                  </a:lnTo>
                  <a:lnTo>
                    <a:pt x="205899" y="274489"/>
                  </a:lnTo>
                  <a:lnTo>
                    <a:pt x="218746" y="278245"/>
                  </a:lnTo>
                  <a:lnTo>
                    <a:pt x="237523" y="28269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452932" y="4843109"/>
              <a:ext cx="347442" cy="42115"/>
            </a:xfrm>
            <a:custGeom>
              <a:avLst/>
              <a:gdLst/>
              <a:ahLst/>
              <a:cxnLst/>
              <a:rect l="0" t="0" r="0" b="0"/>
              <a:pathLst>
                <a:path w="347442" h="42115">
                  <a:moveTo>
                    <a:pt x="347441" y="0"/>
                  </a:moveTo>
                  <a:lnTo>
                    <a:pt x="335639" y="2866"/>
                  </a:lnTo>
                  <a:lnTo>
                    <a:pt x="323870" y="5008"/>
                  </a:lnTo>
                  <a:lnTo>
                    <a:pt x="310984" y="6616"/>
                  </a:lnTo>
                  <a:lnTo>
                    <a:pt x="297308" y="7969"/>
                  </a:lnTo>
                  <a:lnTo>
                    <a:pt x="283629" y="9466"/>
                  </a:lnTo>
                  <a:lnTo>
                    <a:pt x="270408" y="11312"/>
                  </a:lnTo>
                  <a:lnTo>
                    <a:pt x="257611" y="13379"/>
                  </a:lnTo>
                  <a:lnTo>
                    <a:pt x="244883" y="15312"/>
                  </a:lnTo>
                  <a:lnTo>
                    <a:pt x="231987" y="16907"/>
                  </a:lnTo>
                  <a:lnTo>
                    <a:pt x="218682" y="18131"/>
                  </a:lnTo>
                  <a:lnTo>
                    <a:pt x="204672" y="19027"/>
                  </a:lnTo>
                  <a:lnTo>
                    <a:pt x="189876" y="19669"/>
                  </a:lnTo>
                  <a:lnTo>
                    <a:pt x="174700" y="20287"/>
                  </a:lnTo>
                  <a:lnTo>
                    <a:pt x="159899" y="21242"/>
                  </a:lnTo>
                  <a:lnTo>
                    <a:pt x="145869" y="22699"/>
                  </a:lnTo>
                  <a:lnTo>
                    <a:pt x="132501" y="24493"/>
                  </a:lnTo>
                  <a:lnTo>
                    <a:pt x="119377" y="26237"/>
                  </a:lnTo>
                  <a:lnTo>
                    <a:pt x="106219" y="27709"/>
                  </a:lnTo>
                  <a:lnTo>
                    <a:pt x="93075" y="29017"/>
                  </a:lnTo>
                  <a:lnTo>
                    <a:pt x="80236" y="30503"/>
                  </a:lnTo>
                  <a:lnTo>
                    <a:pt x="67858" y="32349"/>
                  </a:lnTo>
                  <a:lnTo>
                    <a:pt x="56007" y="34429"/>
                  </a:lnTo>
                  <a:lnTo>
                    <a:pt x="43361" y="36590"/>
                  </a:lnTo>
                  <a:lnTo>
                    <a:pt x="26576" y="3902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679947" y="4937865"/>
              <a:ext cx="4613" cy="263213"/>
            </a:xfrm>
            <a:custGeom>
              <a:avLst/>
              <a:gdLst/>
              <a:ahLst/>
              <a:cxnLst/>
              <a:rect l="0" t="0" r="0" b="0"/>
              <a:pathLst>
                <a:path w="4613" h="263213">
                  <a:moveTo>
                    <a:pt x="4612" y="0"/>
                  </a:moveTo>
                  <a:lnTo>
                    <a:pt x="1812" y="8869"/>
                  </a:lnTo>
                  <a:lnTo>
                    <a:pt x="310" y="17855"/>
                  </a:lnTo>
                  <a:lnTo>
                    <a:pt x="0" y="27851"/>
                  </a:lnTo>
                  <a:lnTo>
                    <a:pt x="506" y="38832"/>
                  </a:lnTo>
                  <a:lnTo>
                    <a:pt x="1325" y="50642"/>
                  </a:lnTo>
                  <a:lnTo>
                    <a:pt x="2141" y="63101"/>
                  </a:lnTo>
                  <a:lnTo>
                    <a:pt x="2825" y="76039"/>
                  </a:lnTo>
                  <a:lnTo>
                    <a:pt x="3351" y="89320"/>
                  </a:lnTo>
                  <a:lnTo>
                    <a:pt x="3737" y="102842"/>
                  </a:lnTo>
                  <a:lnTo>
                    <a:pt x="4012" y="116530"/>
                  </a:lnTo>
                  <a:lnTo>
                    <a:pt x="4204" y="130332"/>
                  </a:lnTo>
                  <a:lnTo>
                    <a:pt x="4336" y="144211"/>
                  </a:lnTo>
                  <a:lnTo>
                    <a:pt x="4426" y="158142"/>
                  </a:lnTo>
                  <a:lnTo>
                    <a:pt x="4487" y="172109"/>
                  </a:lnTo>
                  <a:lnTo>
                    <a:pt x="4528" y="186090"/>
                  </a:lnTo>
                  <a:lnTo>
                    <a:pt x="4556" y="199857"/>
                  </a:lnTo>
                  <a:lnTo>
                    <a:pt x="4578" y="214535"/>
                  </a:lnTo>
                  <a:lnTo>
                    <a:pt x="4595" y="233649"/>
                  </a:lnTo>
                  <a:lnTo>
                    <a:pt x="4612" y="26321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557595" y="4969450"/>
              <a:ext cx="116437" cy="162001"/>
            </a:xfrm>
            <a:custGeom>
              <a:avLst/>
              <a:gdLst/>
              <a:ahLst/>
              <a:cxnLst/>
              <a:rect l="0" t="0" r="0" b="0"/>
              <a:pathLst>
                <a:path w="116437" h="162001">
                  <a:moveTo>
                    <a:pt x="116436" y="105285"/>
                  </a:moveTo>
                  <a:lnTo>
                    <a:pt x="107634" y="111153"/>
                  </a:lnTo>
                  <a:lnTo>
                    <a:pt x="99288" y="116718"/>
                  </a:lnTo>
                  <a:lnTo>
                    <a:pt x="90589" y="122512"/>
                  </a:lnTo>
                  <a:lnTo>
                    <a:pt x="81468" y="128420"/>
                  </a:lnTo>
                  <a:lnTo>
                    <a:pt x="71973" y="134102"/>
                  </a:lnTo>
                  <a:lnTo>
                    <a:pt x="62186" y="139381"/>
                  </a:lnTo>
                  <a:lnTo>
                    <a:pt x="52345" y="144404"/>
                  </a:lnTo>
                  <a:lnTo>
                    <a:pt x="42819" y="149539"/>
                  </a:lnTo>
                  <a:lnTo>
                    <a:pt x="33790" y="154970"/>
                  </a:lnTo>
                  <a:lnTo>
                    <a:pt x="25406" y="159902"/>
                  </a:lnTo>
                  <a:lnTo>
                    <a:pt x="17261" y="162000"/>
                  </a:lnTo>
                  <a:lnTo>
                    <a:pt x="9624" y="159987"/>
                  </a:lnTo>
                  <a:lnTo>
                    <a:pt x="4176" y="154750"/>
                  </a:lnTo>
                  <a:lnTo>
                    <a:pt x="1119" y="147076"/>
                  </a:lnTo>
                  <a:lnTo>
                    <a:pt x="0" y="137721"/>
                  </a:lnTo>
                  <a:lnTo>
                    <a:pt x="311" y="127478"/>
                  </a:lnTo>
                  <a:lnTo>
                    <a:pt x="1630" y="116856"/>
                  </a:lnTo>
                  <a:lnTo>
                    <a:pt x="3484" y="105951"/>
                  </a:lnTo>
                  <a:lnTo>
                    <a:pt x="5344" y="94564"/>
                  </a:lnTo>
                  <a:lnTo>
                    <a:pt x="6932" y="82612"/>
                  </a:lnTo>
                  <a:lnTo>
                    <a:pt x="8336" y="70296"/>
                  </a:lnTo>
                  <a:lnTo>
                    <a:pt x="9895" y="58020"/>
                  </a:lnTo>
                  <a:lnTo>
                    <a:pt x="11795" y="46032"/>
                  </a:lnTo>
                  <a:lnTo>
                    <a:pt x="13912" y="34841"/>
                  </a:lnTo>
                  <a:lnTo>
                    <a:pt x="16104" y="24199"/>
                  </a:lnTo>
                  <a:lnTo>
                    <a:pt x="18564" y="13175"/>
                  </a:lnTo>
                  <a:lnTo>
                    <a:pt x="21679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42528" y="4779938"/>
              <a:ext cx="10530" cy="189513"/>
            </a:xfrm>
            <a:custGeom>
              <a:avLst/>
              <a:gdLst/>
              <a:ahLst/>
              <a:cxnLst/>
              <a:rect l="0" t="0" r="0" b="0"/>
              <a:pathLst>
                <a:path w="10530" h="189513">
                  <a:moveTo>
                    <a:pt x="0" y="0"/>
                  </a:moveTo>
                  <a:lnTo>
                    <a:pt x="2867" y="8867"/>
                  </a:lnTo>
                  <a:lnTo>
                    <a:pt x="5009" y="17855"/>
                  </a:lnTo>
                  <a:lnTo>
                    <a:pt x="6612" y="27850"/>
                  </a:lnTo>
                  <a:lnTo>
                    <a:pt x="7792" y="38831"/>
                  </a:lnTo>
                  <a:lnTo>
                    <a:pt x="8641" y="50643"/>
                  </a:lnTo>
                  <a:lnTo>
                    <a:pt x="9239" y="63105"/>
                  </a:lnTo>
                  <a:lnTo>
                    <a:pt x="9653" y="76216"/>
                  </a:lnTo>
                  <a:lnTo>
                    <a:pt x="9937" y="90145"/>
                  </a:lnTo>
                  <a:lnTo>
                    <a:pt x="10130" y="104906"/>
                  </a:lnTo>
                  <a:lnTo>
                    <a:pt x="10262" y="120016"/>
                  </a:lnTo>
                  <a:lnTo>
                    <a:pt x="10364" y="136271"/>
                  </a:lnTo>
                  <a:lnTo>
                    <a:pt x="10448" y="157335"/>
                  </a:lnTo>
                  <a:lnTo>
                    <a:pt x="10529" y="18951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68829" y="4864165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128002" y="2867"/>
                  </a:lnTo>
                  <a:lnTo>
                    <a:pt x="119015" y="5009"/>
                  </a:lnTo>
                  <a:lnTo>
                    <a:pt x="109024" y="6617"/>
                  </a:lnTo>
                  <a:lnTo>
                    <a:pt x="98216" y="7970"/>
                  </a:lnTo>
                  <a:lnTo>
                    <a:pt x="87053" y="9467"/>
                  </a:lnTo>
                  <a:lnTo>
                    <a:pt x="75848" y="11318"/>
                  </a:lnTo>
                  <a:lnTo>
                    <a:pt x="64736" y="13558"/>
                  </a:lnTo>
                  <a:lnTo>
                    <a:pt x="53751" y="16139"/>
                  </a:lnTo>
                  <a:lnTo>
                    <a:pt x="42899" y="18988"/>
                  </a:lnTo>
                  <a:lnTo>
                    <a:pt x="32611" y="22078"/>
                  </a:lnTo>
                  <a:lnTo>
                    <a:pt x="22741" y="25836"/>
                  </a:lnTo>
                  <a:lnTo>
                    <a:pt x="12421" y="317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316269" y="4474611"/>
              <a:ext cx="205196" cy="326384"/>
            </a:xfrm>
            <a:custGeom>
              <a:avLst/>
              <a:gdLst/>
              <a:ahLst/>
              <a:cxnLst/>
              <a:rect l="0" t="0" r="0" b="0"/>
              <a:pathLst>
                <a:path w="205196" h="326384">
                  <a:moveTo>
                    <a:pt x="84228" y="0"/>
                  </a:moveTo>
                  <a:lnTo>
                    <a:pt x="81294" y="8802"/>
                  </a:lnTo>
                  <a:lnTo>
                    <a:pt x="78512" y="17148"/>
                  </a:lnTo>
                  <a:lnTo>
                    <a:pt x="75608" y="25847"/>
                  </a:lnTo>
                  <a:lnTo>
                    <a:pt x="72395" y="34967"/>
                  </a:lnTo>
                  <a:lnTo>
                    <a:pt x="68581" y="44462"/>
                  </a:lnTo>
                  <a:lnTo>
                    <a:pt x="64064" y="54254"/>
                  </a:lnTo>
                  <a:lnTo>
                    <a:pt x="58900" y="64268"/>
                  </a:lnTo>
                  <a:lnTo>
                    <a:pt x="53213" y="74443"/>
                  </a:lnTo>
                  <a:lnTo>
                    <a:pt x="47140" y="84658"/>
                  </a:lnTo>
                  <a:lnTo>
                    <a:pt x="41220" y="92390"/>
                  </a:lnTo>
                  <a:lnTo>
                    <a:pt x="36785" y="94486"/>
                  </a:lnTo>
                  <a:lnTo>
                    <a:pt x="34718" y="91912"/>
                  </a:lnTo>
                  <a:lnTo>
                    <a:pt x="34608" y="86308"/>
                  </a:lnTo>
                  <a:lnTo>
                    <a:pt x="35978" y="79007"/>
                  </a:lnTo>
                  <a:lnTo>
                    <a:pt x="38660" y="71046"/>
                  </a:lnTo>
                  <a:lnTo>
                    <a:pt x="42474" y="62984"/>
                  </a:lnTo>
                  <a:lnTo>
                    <a:pt x="47194" y="54892"/>
                  </a:lnTo>
                  <a:lnTo>
                    <a:pt x="52599" y="46519"/>
                  </a:lnTo>
                  <a:lnTo>
                    <a:pt x="58511" y="37738"/>
                  </a:lnTo>
                  <a:lnTo>
                    <a:pt x="65112" y="29037"/>
                  </a:lnTo>
                  <a:lnTo>
                    <a:pt x="72908" y="21404"/>
                  </a:lnTo>
                  <a:lnTo>
                    <a:pt x="82074" y="15317"/>
                  </a:lnTo>
                  <a:lnTo>
                    <a:pt x="92162" y="11078"/>
                  </a:lnTo>
                  <a:lnTo>
                    <a:pt x="102318" y="9057"/>
                  </a:lnTo>
                  <a:lnTo>
                    <a:pt x="112032" y="9226"/>
                  </a:lnTo>
                  <a:lnTo>
                    <a:pt x="120993" y="11424"/>
                  </a:lnTo>
                  <a:lnTo>
                    <a:pt x="128932" y="15550"/>
                  </a:lnTo>
                  <a:lnTo>
                    <a:pt x="135817" y="21361"/>
                  </a:lnTo>
                  <a:lnTo>
                    <a:pt x="141626" y="28682"/>
                  </a:lnTo>
                  <a:lnTo>
                    <a:pt x="146246" y="37490"/>
                  </a:lnTo>
                  <a:lnTo>
                    <a:pt x="149723" y="47630"/>
                  </a:lnTo>
                  <a:lnTo>
                    <a:pt x="152079" y="58691"/>
                  </a:lnTo>
                  <a:lnTo>
                    <a:pt x="153220" y="70108"/>
                  </a:lnTo>
                  <a:lnTo>
                    <a:pt x="153206" y="81525"/>
                  </a:lnTo>
                  <a:lnTo>
                    <a:pt x="152062" y="92801"/>
                  </a:lnTo>
                  <a:lnTo>
                    <a:pt x="149700" y="103905"/>
                  </a:lnTo>
                  <a:lnTo>
                    <a:pt x="146185" y="114851"/>
                  </a:lnTo>
                  <a:lnTo>
                    <a:pt x="141707" y="125507"/>
                  </a:lnTo>
                  <a:lnTo>
                    <a:pt x="136485" y="135597"/>
                  </a:lnTo>
                  <a:lnTo>
                    <a:pt x="130727" y="144966"/>
                  </a:lnTo>
                  <a:lnTo>
                    <a:pt x="125062" y="151854"/>
                  </a:lnTo>
                  <a:lnTo>
                    <a:pt x="121999" y="153754"/>
                  </a:lnTo>
                  <a:lnTo>
                    <a:pt x="123434" y="151796"/>
                  </a:lnTo>
                  <a:lnTo>
                    <a:pt x="127987" y="148970"/>
                  </a:lnTo>
                  <a:lnTo>
                    <a:pt x="134517" y="147234"/>
                  </a:lnTo>
                  <a:lnTo>
                    <a:pt x="142350" y="147268"/>
                  </a:lnTo>
                  <a:lnTo>
                    <a:pt x="150896" y="149052"/>
                  </a:lnTo>
                  <a:lnTo>
                    <a:pt x="159561" y="152292"/>
                  </a:lnTo>
                  <a:lnTo>
                    <a:pt x="168016" y="156653"/>
                  </a:lnTo>
                  <a:lnTo>
                    <a:pt x="176001" y="162000"/>
                  </a:lnTo>
                  <a:lnTo>
                    <a:pt x="183220" y="168402"/>
                  </a:lnTo>
                  <a:lnTo>
                    <a:pt x="189590" y="175819"/>
                  </a:lnTo>
                  <a:lnTo>
                    <a:pt x="195039" y="184255"/>
                  </a:lnTo>
                  <a:lnTo>
                    <a:pt x="199410" y="193826"/>
                  </a:lnTo>
                  <a:lnTo>
                    <a:pt x="202713" y="204482"/>
                  </a:lnTo>
                  <a:lnTo>
                    <a:pt x="204781" y="215722"/>
                  </a:lnTo>
                  <a:lnTo>
                    <a:pt x="205195" y="226728"/>
                  </a:lnTo>
                  <a:lnTo>
                    <a:pt x="203876" y="237047"/>
                  </a:lnTo>
                  <a:lnTo>
                    <a:pt x="200872" y="246431"/>
                  </a:lnTo>
                  <a:lnTo>
                    <a:pt x="196189" y="254662"/>
                  </a:lnTo>
                  <a:lnTo>
                    <a:pt x="189998" y="261746"/>
                  </a:lnTo>
                  <a:lnTo>
                    <a:pt x="182418" y="267691"/>
                  </a:lnTo>
                  <a:lnTo>
                    <a:pt x="173436" y="272401"/>
                  </a:lnTo>
                  <a:lnTo>
                    <a:pt x="163174" y="275945"/>
                  </a:lnTo>
                  <a:lnTo>
                    <a:pt x="151861" y="278514"/>
                  </a:lnTo>
                  <a:lnTo>
                    <a:pt x="139743" y="280332"/>
                  </a:lnTo>
                  <a:lnTo>
                    <a:pt x="127042" y="281598"/>
                  </a:lnTo>
                  <a:lnTo>
                    <a:pt x="114090" y="282638"/>
                  </a:lnTo>
                  <a:lnTo>
                    <a:pt x="101322" y="283878"/>
                  </a:lnTo>
                  <a:lnTo>
                    <a:pt x="88958" y="285535"/>
                  </a:lnTo>
                  <a:lnTo>
                    <a:pt x="77028" y="287803"/>
                  </a:lnTo>
                  <a:lnTo>
                    <a:pt x="65477" y="290929"/>
                  </a:lnTo>
                  <a:lnTo>
                    <a:pt x="54232" y="294956"/>
                  </a:lnTo>
                  <a:lnTo>
                    <a:pt x="43477" y="299656"/>
                  </a:lnTo>
                  <a:lnTo>
                    <a:pt x="32498" y="305203"/>
                  </a:lnTo>
                  <a:lnTo>
                    <a:pt x="19208" y="313200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274155" y="4853637"/>
              <a:ext cx="389555" cy="31587"/>
            </a:xfrm>
            <a:custGeom>
              <a:avLst/>
              <a:gdLst/>
              <a:ahLst/>
              <a:cxnLst/>
              <a:rect l="0" t="0" r="0" b="0"/>
              <a:pathLst>
                <a:path w="389555" h="31587">
                  <a:moveTo>
                    <a:pt x="389554" y="0"/>
                  </a:moveTo>
                  <a:lnTo>
                    <a:pt x="377819" y="0"/>
                  </a:lnTo>
                  <a:lnTo>
                    <a:pt x="366690" y="0"/>
                  </a:lnTo>
                  <a:lnTo>
                    <a:pt x="355088" y="0"/>
                  </a:lnTo>
                  <a:lnTo>
                    <a:pt x="342754" y="0"/>
                  </a:lnTo>
                  <a:lnTo>
                    <a:pt x="329445" y="0"/>
                  </a:lnTo>
                  <a:lnTo>
                    <a:pt x="315136" y="0"/>
                  </a:lnTo>
                  <a:lnTo>
                    <a:pt x="299959" y="0"/>
                  </a:lnTo>
                  <a:lnTo>
                    <a:pt x="284097" y="0"/>
                  </a:lnTo>
                  <a:lnTo>
                    <a:pt x="267735" y="5"/>
                  </a:lnTo>
                  <a:lnTo>
                    <a:pt x="251343" y="177"/>
                  </a:lnTo>
                  <a:lnTo>
                    <a:pt x="235645" y="826"/>
                  </a:lnTo>
                  <a:lnTo>
                    <a:pt x="220979" y="2079"/>
                  </a:lnTo>
                  <a:lnTo>
                    <a:pt x="207335" y="3905"/>
                  </a:lnTo>
                  <a:lnTo>
                    <a:pt x="194551" y="6201"/>
                  </a:lnTo>
                  <a:lnTo>
                    <a:pt x="182421" y="8853"/>
                  </a:lnTo>
                  <a:lnTo>
                    <a:pt x="170441" y="11598"/>
                  </a:lnTo>
                  <a:lnTo>
                    <a:pt x="157857" y="14054"/>
                  </a:lnTo>
                  <a:lnTo>
                    <a:pt x="144310" y="16035"/>
                  </a:lnTo>
                  <a:lnTo>
                    <a:pt x="129954" y="17532"/>
                  </a:lnTo>
                  <a:lnTo>
                    <a:pt x="115245" y="18620"/>
                  </a:lnTo>
                  <a:lnTo>
                    <a:pt x="100503" y="19394"/>
                  </a:lnTo>
                  <a:lnTo>
                    <a:pt x="86031" y="20102"/>
                  </a:lnTo>
                  <a:lnTo>
                    <a:pt x="72167" y="21117"/>
                  </a:lnTo>
                  <a:lnTo>
                    <a:pt x="59041" y="22616"/>
                  </a:lnTo>
                  <a:lnTo>
                    <a:pt x="46854" y="24447"/>
                  </a:lnTo>
                  <a:lnTo>
                    <a:pt x="34677" y="26406"/>
                  </a:lnTo>
                  <a:lnTo>
                    <a:pt x="20322" y="286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537367" y="4948394"/>
              <a:ext cx="21059" cy="315855"/>
            </a:xfrm>
            <a:custGeom>
              <a:avLst/>
              <a:gdLst/>
              <a:ahLst/>
              <a:cxnLst/>
              <a:rect l="0" t="0" r="0" b="0"/>
              <a:pathLst>
                <a:path w="21059" h="315855">
                  <a:moveTo>
                    <a:pt x="0" y="0"/>
                  </a:moveTo>
                  <a:lnTo>
                    <a:pt x="0" y="11734"/>
                  </a:lnTo>
                  <a:lnTo>
                    <a:pt x="0" y="22863"/>
                  </a:lnTo>
                  <a:lnTo>
                    <a:pt x="0" y="34466"/>
                  </a:lnTo>
                  <a:lnTo>
                    <a:pt x="0" y="46800"/>
                  </a:lnTo>
                  <a:lnTo>
                    <a:pt x="0" y="60109"/>
                  </a:lnTo>
                  <a:lnTo>
                    <a:pt x="0" y="74414"/>
                  </a:lnTo>
                  <a:lnTo>
                    <a:pt x="0" y="89419"/>
                  </a:lnTo>
                  <a:lnTo>
                    <a:pt x="0" y="104632"/>
                  </a:lnTo>
                  <a:lnTo>
                    <a:pt x="5" y="119745"/>
                  </a:lnTo>
                  <a:lnTo>
                    <a:pt x="178" y="134483"/>
                  </a:lnTo>
                  <a:lnTo>
                    <a:pt x="826" y="148534"/>
                  </a:lnTo>
                  <a:lnTo>
                    <a:pt x="2079" y="161801"/>
                  </a:lnTo>
                  <a:lnTo>
                    <a:pt x="3905" y="174525"/>
                  </a:lnTo>
                  <a:lnTo>
                    <a:pt x="6201" y="187149"/>
                  </a:lnTo>
                  <a:lnTo>
                    <a:pt x="8853" y="199946"/>
                  </a:lnTo>
                  <a:lnTo>
                    <a:pt x="11599" y="213001"/>
                  </a:lnTo>
                  <a:lnTo>
                    <a:pt x="14055" y="226306"/>
                  </a:lnTo>
                  <a:lnTo>
                    <a:pt x="16036" y="239806"/>
                  </a:lnTo>
                  <a:lnTo>
                    <a:pt x="17536" y="253233"/>
                  </a:lnTo>
                  <a:lnTo>
                    <a:pt x="18789" y="267638"/>
                  </a:lnTo>
                  <a:lnTo>
                    <a:pt x="19900" y="286521"/>
                  </a:lnTo>
                  <a:lnTo>
                    <a:pt x="21058" y="31585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387663" y="4948394"/>
              <a:ext cx="128648" cy="240505"/>
            </a:xfrm>
            <a:custGeom>
              <a:avLst/>
              <a:gdLst/>
              <a:ahLst/>
              <a:cxnLst/>
              <a:rect l="0" t="0" r="0" b="0"/>
              <a:pathLst>
                <a:path w="128648" h="240505">
                  <a:moveTo>
                    <a:pt x="128647" y="157927"/>
                  </a:moveTo>
                  <a:lnTo>
                    <a:pt x="119846" y="163794"/>
                  </a:lnTo>
                  <a:lnTo>
                    <a:pt x="111499" y="169359"/>
                  </a:lnTo>
                  <a:lnTo>
                    <a:pt x="102801" y="175153"/>
                  </a:lnTo>
                  <a:lnTo>
                    <a:pt x="93680" y="181062"/>
                  </a:lnTo>
                  <a:lnTo>
                    <a:pt x="84185" y="186743"/>
                  </a:lnTo>
                  <a:lnTo>
                    <a:pt x="74397" y="192027"/>
                  </a:lnTo>
                  <a:lnTo>
                    <a:pt x="64556" y="197223"/>
                  </a:lnTo>
                  <a:lnTo>
                    <a:pt x="55031" y="203006"/>
                  </a:lnTo>
                  <a:lnTo>
                    <a:pt x="45998" y="209709"/>
                  </a:lnTo>
                  <a:lnTo>
                    <a:pt x="37459" y="217179"/>
                  </a:lnTo>
                  <a:lnTo>
                    <a:pt x="29338" y="224964"/>
                  </a:lnTo>
                  <a:lnTo>
                    <a:pt x="21536" y="232713"/>
                  </a:lnTo>
                  <a:lnTo>
                    <a:pt x="13868" y="238708"/>
                  </a:lnTo>
                  <a:lnTo>
                    <a:pt x="6930" y="240504"/>
                  </a:lnTo>
                  <a:lnTo>
                    <a:pt x="2151" y="238153"/>
                  </a:lnTo>
                  <a:lnTo>
                    <a:pt x="0" y="232837"/>
                  </a:lnTo>
                  <a:lnTo>
                    <a:pt x="241" y="225608"/>
                  </a:lnTo>
                  <a:lnTo>
                    <a:pt x="2244" y="217012"/>
                  </a:lnTo>
                  <a:lnTo>
                    <a:pt x="5224" y="207188"/>
                  </a:lnTo>
                  <a:lnTo>
                    <a:pt x="8649" y="196283"/>
                  </a:lnTo>
                  <a:lnTo>
                    <a:pt x="12243" y="184501"/>
                  </a:lnTo>
                  <a:lnTo>
                    <a:pt x="15880" y="172051"/>
                  </a:lnTo>
                  <a:lnTo>
                    <a:pt x="19510" y="159113"/>
                  </a:lnTo>
                  <a:lnTo>
                    <a:pt x="23116" y="145830"/>
                  </a:lnTo>
                  <a:lnTo>
                    <a:pt x="26699" y="132305"/>
                  </a:lnTo>
                  <a:lnTo>
                    <a:pt x="30258" y="118609"/>
                  </a:lnTo>
                  <a:lnTo>
                    <a:pt x="33632" y="104633"/>
                  </a:lnTo>
                  <a:lnTo>
                    <a:pt x="36519" y="90103"/>
                  </a:lnTo>
                  <a:lnTo>
                    <a:pt x="38794" y="74935"/>
                  </a:lnTo>
                  <a:lnTo>
                    <a:pt x="40494" y="59747"/>
                  </a:lnTo>
                  <a:lnTo>
                    <a:pt x="41901" y="44174"/>
                  </a:lnTo>
                  <a:lnTo>
                    <a:pt x="43139" y="25729"/>
                  </a:lnTo>
                  <a:lnTo>
                    <a:pt x="44419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832165" y="4822052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83089" y="67"/>
                  </a:lnTo>
                  <a:lnTo>
                    <a:pt x="72600" y="707"/>
                  </a:lnTo>
                  <a:lnTo>
                    <a:pt x="62303" y="1999"/>
                  </a:lnTo>
                  <a:lnTo>
                    <a:pt x="52081" y="3694"/>
                  </a:lnTo>
                  <a:lnTo>
                    <a:pt x="40813" y="5545"/>
                  </a:lnTo>
                  <a:lnTo>
                    <a:pt x="25268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790051" y="4895751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128003" y="2934"/>
                  </a:lnTo>
                  <a:lnTo>
                    <a:pt x="119016" y="5716"/>
                  </a:lnTo>
                  <a:lnTo>
                    <a:pt x="109016" y="8611"/>
                  </a:lnTo>
                  <a:lnTo>
                    <a:pt x="97863" y="11478"/>
                  </a:lnTo>
                  <a:lnTo>
                    <a:pt x="85402" y="13995"/>
                  </a:lnTo>
                  <a:lnTo>
                    <a:pt x="71709" y="16010"/>
                  </a:lnTo>
                  <a:lnTo>
                    <a:pt x="57553" y="17727"/>
                  </a:lnTo>
                  <a:lnTo>
                    <a:pt x="42803" y="19891"/>
                  </a:lnTo>
                  <a:lnTo>
                    <a:pt x="25049" y="23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632124" y="88807"/>
            <a:ext cx="652592" cy="1063956"/>
            <a:chOff x="2632124" y="88807"/>
            <a:chExt cx="652592" cy="1063956"/>
          </a:xfrm>
        </p:grpSpPr>
        <p:sp>
          <p:nvSpPr>
            <p:cNvPr id="66" name="Freeform 65"/>
            <p:cNvSpPr/>
            <p:nvPr/>
          </p:nvSpPr>
          <p:spPr>
            <a:xfrm>
              <a:off x="2908749" y="252683"/>
              <a:ext cx="18174" cy="231628"/>
            </a:xfrm>
            <a:custGeom>
              <a:avLst/>
              <a:gdLst/>
              <a:ahLst/>
              <a:cxnLst/>
              <a:rect l="0" t="0" r="0" b="0"/>
              <a:pathLst>
                <a:path w="18174" h="231628">
                  <a:moveTo>
                    <a:pt x="18173" y="0"/>
                  </a:moveTo>
                  <a:lnTo>
                    <a:pt x="15306" y="14669"/>
                  </a:lnTo>
                  <a:lnTo>
                    <a:pt x="13164" y="28581"/>
                  </a:lnTo>
                  <a:lnTo>
                    <a:pt x="11561" y="43074"/>
                  </a:lnTo>
                  <a:lnTo>
                    <a:pt x="10380" y="58102"/>
                  </a:lnTo>
                  <a:lnTo>
                    <a:pt x="9532" y="73279"/>
                  </a:lnTo>
                  <a:lnTo>
                    <a:pt x="8930" y="88341"/>
                  </a:lnTo>
                  <a:lnTo>
                    <a:pt x="8343" y="103033"/>
                  </a:lnTo>
                  <a:lnTo>
                    <a:pt x="7410" y="117045"/>
                  </a:lnTo>
                  <a:lnTo>
                    <a:pt x="5968" y="130284"/>
                  </a:lnTo>
                  <a:lnTo>
                    <a:pt x="4184" y="142987"/>
                  </a:lnTo>
                  <a:lnTo>
                    <a:pt x="2448" y="155597"/>
                  </a:lnTo>
                  <a:lnTo>
                    <a:pt x="991" y="168369"/>
                  </a:lnTo>
                  <a:lnTo>
                    <a:pt x="57" y="180974"/>
                  </a:lnTo>
                  <a:lnTo>
                    <a:pt x="0" y="193928"/>
                  </a:lnTo>
                  <a:lnTo>
                    <a:pt x="1935" y="209491"/>
                  </a:lnTo>
                  <a:lnTo>
                    <a:pt x="764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58466" y="558010"/>
              <a:ext cx="347441" cy="94757"/>
            </a:xfrm>
            <a:custGeom>
              <a:avLst/>
              <a:gdLst/>
              <a:ahLst/>
              <a:cxnLst/>
              <a:rect l="0" t="0" r="0" b="0"/>
              <a:pathLst>
                <a:path w="347441" h="94757">
                  <a:moveTo>
                    <a:pt x="347440" y="0"/>
                  </a:moveTo>
                  <a:lnTo>
                    <a:pt x="338572" y="3001"/>
                  </a:lnTo>
                  <a:lnTo>
                    <a:pt x="329585" y="6423"/>
                  </a:lnTo>
                  <a:lnTo>
                    <a:pt x="319590" y="10615"/>
                  </a:lnTo>
                  <a:lnTo>
                    <a:pt x="308609" y="15342"/>
                  </a:lnTo>
                  <a:lnTo>
                    <a:pt x="296798" y="20175"/>
                  </a:lnTo>
                  <a:lnTo>
                    <a:pt x="284330" y="24852"/>
                  </a:lnTo>
                  <a:lnTo>
                    <a:pt x="271047" y="29288"/>
                  </a:lnTo>
                  <a:lnTo>
                    <a:pt x="256469" y="33490"/>
                  </a:lnTo>
                  <a:lnTo>
                    <a:pt x="240445" y="37498"/>
                  </a:lnTo>
                  <a:lnTo>
                    <a:pt x="223279" y="41359"/>
                  </a:lnTo>
                  <a:lnTo>
                    <a:pt x="205532" y="45111"/>
                  </a:lnTo>
                  <a:lnTo>
                    <a:pt x="187590" y="48787"/>
                  </a:lnTo>
                  <a:lnTo>
                    <a:pt x="169474" y="52410"/>
                  </a:lnTo>
                  <a:lnTo>
                    <a:pt x="150947" y="55996"/>
                  </a:lnTo>
                  <a:lnTo>
                    <a:pt x="131900" y="59557"/>
                  </a:lnTo>
                  <a:lnTo>
                    <a:pt x="112686" y="63101"/>
                  </a:lnTo>
                  <a:lnTo>
                    <a:pt x="94006" y="66634"/>
                  </a:lnTo>
                  <a:lnTo>
                    <a:pt x="76230" y="70159"/>
                  </a:lnTo>
                  <a:lnTo>
                    <a:pt x="59786" y="73720"/>
                  </a:lnTo>
                  <a:lnTo>
                    <a:pt x="43609" y="77854"/>
                  </a:lnTo>
                  <a:lnTo>
                    <a:pt x="25162" y="8404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790051" y="663295"/>
              <a:ext cx="278946" cy="343580"/>
            </a:xfrm>
            <a:custGeom>
              <a:avLst/>
              <a:gdLst/>
              <a:ahLst/>
              <a:cxnLst/>
              <a:rect l="0" t="0" r="0" b="0"/>
              <a:pathLst>
                <a:path w="278946" h="343580">
                  <a:moveTo>
                    <a:pt x="136871" y="0"/>
                  </a:moveTo>
                  <a:lnTo>
                    <a:pt x="131003" y="5867"/>
                  </a:lnTo>
                  <a:lnTo>
                    <a:pt x="125439" y="11432"/>
                  </a:lnTo>
                  <a:lnTo>
                    <a:pt x="119640" y="17236"/>
                  </a:lnTo>
                  <a:lnTo>
                    <a:pt x="113559" y="23489"/>
                  </a:lnTo>
                  <a:lnTo>
                    <a:pt x="107229" y="30467"/>
                  </a:lnTo>
                  <a:lnTo>
                    <a:pt x="100701" y="38244"/>
                  </a:lnTo>
                  <a:lnTo>
                    <a:pt x="94025" y="46573"/>
                  </a:lnTo>
                  <a:lnTo>
                    <a:pt x="87242" y="55003"/>
                  </a:lnTo>
                  <a:lnTo>
                    <a:pt x="80380" y="63259"/>
                  </a:lnTo>
                  <a:lnTo>
                    <a:pt x="73298" y="71089"/>
                  </a:lnTo>
                  <a:lnTo>
                    <a:pt x="65704" y="78194"/>
                  </a:lnTo>
                  <a:lnTo>
                    <a:pt x="57512" y="84431"/>
                  </a:lnTo>
                  <a:lnTo>
                    <a:pt x="49838" y="87919"/>
                  </a:lnTo>
                  <a:lnTo>
                    <a:pt x="44938" y="86911"/>
                  </a:lnTo>
                  <a:lnTo>
                    <a:pt x="43648" y="83155"/>
                  </a:lnTo>
                  <a:lnTo>
                    <a:pt x="45217" y="77969"/>
                  </a:lnTo>
                  <a:lnTo>
                    <a:pt x="48714" y="72013"/>
                  </a:lnTo>
                  <a:lnTo>
                    <a:pt x="53456" y="65628"/>
                  </a:lnTo>
                  <a:lnTo>
                    <a:pt x="59004" y="58999"/>
                  </a:lnTo>
                  <a:lnTo>
                    <a:pt x="65402" y="52392"/>
                  </a:lnTo>
                  <a:lnTo>
                    <a:pt x="73083" y="46173"/>
                  </a:lnTo>
                  <a:lnTo>
                    <a:pt x="82189" y="40508"/>
                  </a:lnTo>
                  <a:lnTo>
                    <a:pt x="92583" y="35549"/>
                  </a:lnTo>
                  <a:lnTo>
                    <a:pt x="104012" y="31515"/>
                  </a:lnTo>
                  <a:lnTo>
                    <a:pt x="116217" y="28441"/>
                  </a:lnTo>
                  <a:lnTo>
                    <a:pt x="128819" y="26529"/>
                  </a:lnTo>
                  <a:lnTo>
                    <a:pt x="141345" y="26219"/>
                  </a:lnTo>
                  <a:lnTo>
                    <a:pt x="153535" y="27609"/>
                  </a:lnTo>
                  <a:lnTo>
                    <a:pt x="165005" y="30660"/>
                  </a:lnTo>
                  <a:lnTo>
                    <a:pt x="175183" y="35374"/>
                  </a:lnTo>
                  <a:lnTo>
                    <a:pt x="183870" y="41582"/>
                  </a:lnTo>
                  <a:lnTo>
                    <a:pt x="190873" y="49003"/>
                  </a:lnTo>
                  <a:lnTo>
                    <a:pt x="195837" y="57346"/>
                  </a:lnTo>
                  <a:lnTo>
                    <a:pt x="198764" y="66362"/>
                  </a:lnTo>
                  <a:lnTo>
                    <a:pt x="199782" y="75854"/>
                  </a:lnTo>
                  <a:lnTo>
                    <a:pt x="198962" y="85677"/>
                  </a:lnTo>
                  <a:lnTo>
                    <a:pt x="196525" y="95725"/>
                  </a:lnTo>
                  <a:lnTo>
                    <a:pt x="192791" y="105759"/>
                  </a:lnTo>
                  <a:lnTo>
                    <a:pt x="188076" y="115424"/>
                  </a:lnTo>
                  <a:lnTo>
                    <a:pt x="182646" y="124550"/>
                  </a:lnTo>
                  <a:lnTo>
                    <a:pt x="176545" y="132983"/>
                  </a:lnTo>
                  <a:lnTo>
                    <a:pt x="169618" y="140502"/>
                  </a:lnTo>
                  <a:lnTo>
                    <a:pt x="161847" y="147078"/>
                  </a:lnTo>
                  <a:lnTo>
                    <a:pt x="153340" y="152834"/>
                  </a:lnTo>
                  <a:lnTo>
                    <a:pt x="144250" y="157942"/>
                  </a:lnTo>
                  <a:lnTo>
                    <a:pt x="134755" y="162531"/>
                  </a:lnTo>
                  <a:lnTo>
                    <a:pt x="126015" y="165431"/>
                  </a:lnTo>
                  <a:lnTo>
                    <a:pt x="121341" y="164946"/>
                  </a:lnTo>
                  <a:lnTo>
                    <a:pt x="122365" y="162022"/>
                  </a:lnTo>
                  <a:lnTo>
                    <a:pt x="127158" y="158591"/>
                  </a:lnTo>
                  <a:lnTo>
                    <a:pt x="134535" y="155568"/>
                  </a:lnTo>
                  <a:lnTo>
                    <a:pt x="143830" y="153197"/>
                  </a:lnTo>
                  <a:lnTo>
                    <a:pt x="154544" y="151610"/>
                  </a:lnTo>
                  <a:lnTo>
                    <a:pt x="166283" y="150998"/>
                  </a:lnTo>
                  <a:lnTo>
                    <a:pt x="178737" y="151372"/>
                  </a:lnTo>
                  <a:lnTo>
                    <a:pt x="191359" y="152761"/>
                  </a:lnTo>
                  <a:lnTo>
                    <a:pt x="203377" y="155289"/>
                  </a:lnTo>
                  <a:lnTo>
                    <a:pt x="214421" y="158915"/>
                  </a:lnTo>
                  <a:lnTo>
                    <a:pt x="224481" y="163468"/>
                  </a:lnTo>
                  <a:lnTo>
                    <a:pt x="233706" y="168741"/>
                  </a:lnTo>
                  <a:lnTo>
                    <a:pt x="242280" y="174549"/>
                  </a:lnTo>
                  <a:lnTo>
                    <a:pt x="250211" y="180905"/>
                  </a:lnTo>
                  <a:lnTo>
                    <a:pt x="257326" y="188003"/>
                  </a:lnTo>
                  <a:lnTo>
                    <a:pt x="263594" y="195895"/>
                  </a:lnTo>
                  <a:lnTo>
                    <a:pt x="268958" y="204652"/>
                  </a:lnTo>
                  <a:lnTo>
                    <a:pt x="273263" y="214441"/>
                  </a:lnTo>
                  <a:lnTo>
                    <a:pt x="276520" y="225247"/>
                  </a:lnTo>
                  <a:lnTo>
                    <a:pt x="278554" y="236759"/>
                  </a:lnTo>
                  <a:lnTo>
                    <a:pt x="278945" y="248478"/>
                  </a:lnTo>
                  <a:lnTo>
                    <a:pt x="277614" y="260094"/>
                  </a:lnTo>
                  <a:lnTo>
                    <a:pt x="274772" y="271333"/>
                  </a:lnTo>
                  <a:lnTo>
                    <a:pt x="270730" y="281880"/>
                  </a:lnTo>
                  <a:lnTo>
                    <a:pt x="265782" y="291634"/>
                  </a:lnTo>
                  <a:lnTo>
                    <a:pt x="259852" y="300506"/>
                  </a:lnTo>
                  <a:lnTo>
                    <a:pt x="252516" y="308326"/>
                  </a:lnTo>
                  <a:lnTo>
                    <a:pt x="243659" y="315108"/>
                  </a:lnTo>
                  <a:lnTo>
                    <a:pt x="233610" y="321004"/>
                  </a:lnTo>
                  <a:lnTo>
                    <a:pt x="222949" y="326206"/>
                  </a:lnTo>
                  <a:lnTo>
                    <a:pt x="212069" y="330891"/>
                  </a:lnTo>
                  <a:lnTo>
                    <a:pt x="201002" y="335039"/>
                  </a:lnTo>
                  <a:lnTo>
                    <a:pt x="189513" y="338453"/>
                  </a:lnTo>
                  <a:lnTo>
                    <a:pt x="177489" y="341080"/>
                  </a:lnTo>
                  <a:lnTo>
                    <a:pt x="164957" y="342844"/>
                  </a:lnTo>
                  <a:lnTo>
                    <a:pt x="152005" y="343579"/>
                  </a:lnTo>
                  <a:lnTo>
                    <a:pt x="138727" y="343293"/>
                  </a:lnTo>
                  <a:lnTo>
                    <a:pt x="125046" y="342135"/>
                  </a:lnTo>
                  <a:lnTo>
                    <a:pt x="110723" y="340295"/>
                  </a:lnTo>
                  <a:lnTo>
                    <a:pt x="95688" y="337953"/>
                  </a:lnTo>
                  <a:lnTo>
                    <a:pt x="80194" y="335406"/>
                  </a:lnTo>
                  <a:lnTo>
                    <a:pt x="62894" y="332815"/>
                  </a:lnTo>
                  <a:lnTo>
                    <a:pt x="38914" y="329956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632124" y="88807"/>
              <a:ext cx="652592" cy="1063956"/>
            </a:xfrm>
            <a:custGeom>
              <a:avLst/>
              <a:gdLst/>
              <a:ahLst/>
              <a:cxnLst/>
              <a:rect l="0" t="0" r="0" b="0"/>
              <a:pathLst>
                <a:path w="652592" h="1063956">
                  <a:moveTo>
                    <a:pt x="147399" y="269161"/>
                  </a:moveTo>
                  <a:lnTo>
                    <a:pt x="135798" y="278030"/>
                  </a:lnTo>
                  <a:lnTo>
                    <a:pt x="125949" y="287017"/>
                  </a:lnTo>
                  <a:lnTo>
                    <a:pt x="116944" y="297003"/>
                  </a:lnTo>
                  <a:lnTo>
                    <a:pt x="108502" y="307638"/>
                  </a:lnTo>
                  <a:lnTo>
                    <a:pt x="100475" y="318153"/>
                  </a:lnTo>
                  <a:lnTo>
                    <a:pt x="92752" y="328114"/>
                  </a:lnTo>
                  <a:lnTo>
                    <a:pt x="85248" y="337746"/>
                  </a:lnTo>
                  <a:lnTo>
                    <a:pt x="77897" y="347731"/>
                  </a:lnTo>
                  <a:lnTo>
                    <a:pt x="70657" y="358442"/>
                  </a:lnTo>
                  <a:lnTo>
                    <a:pt x="63659" y="369772"/>
                  </a:lnTo>
                  <a:lnTo>
                    <a:pt x="57185" y="381310"/>
                  </a:lnTo>
                  <a:lnTo>
                    <a:pt x="51351" y="392789"/>
                  </a:lnTo>
                  <a:lnTo>
                    <a:pt x="46111" y="404431"/>
                  </a:lnTo>
                  <a:lnTo>
                    <a:pt x="41358" y="416838"/>
                  </a:lnTo>
                  <a:lnTo>
                    <a:pt x="36974" y="430297"/>
                  </a:lnTo>
                  <a:lnTo>
                    <a:pt x="32860" y="444776"/>
                  </a:lnTo>
                  <a:lnTo>
                    <a:pt x="28936" y="460106"/>
                  </a:lnTo>
                  <a:lnTo>
                    <a:pt x="25145" y="476094"/>
                  </a:lnTo>
                  <a:lnTo>
                    <a:pt x="21445" y="492730"/>
                  </a:lnTo>
                  <a:lnTo>
                    <a:pt x="17808" y="510182"/>
                  </a:lnTo>
                  <a:lnTo>
                    <a:pt x="14216" y="528476"/>
                  </a:lnTo>
                  <a:lnTo>
                    <a:pt x="10822" y="547507"/>
                  </a:lnTo>
                  <a:lnTo>
                    <a:pt x="7922" y="567120"/>
                  </a:lnTo>
                  <a:lnTo>
                    <a:pt x="5645" y="587168"/>
                  </a:lnTo>
                  <a:lnTo>
                    <a:pt x="4117" y="607530"/>
                  </a:lnTo>
                  <a:lnTo>
                    <a:pt x="3541" y="628112"/>
                  </a:lnTo>
                  <a:lnTo>
                    <a:pt x="3928" y="648847"/>
                  </a:lnTo>
                  <a:lnTo>
                    <a:pt x="4984" y="669687"/>
                  </a:lnTo>
                  <a:lnTo>
                    <a:pt x="6224" y="690598"/>
                  </a:lnTo>
                  <a:lnTo>
                    <a:pt x="7358" y="711552"/>
                  </a:lnTo>
                  <a:lnTo>
                    <a:pt x="8609" y="732370"/>
                  </a:lnTo>
                  <a:lnTo>
                    <a:pt x="10587" y="752735"/>
                  </a:lnTo>
                  <a:lnTo>
                    <a:pt x="13582" y="772510"/>
                  </a:lnTo>
                  <a:lnTo>
                    <a:pt x="17408" y="791721"/>
                  </a:lnTo>
                  <a:lnTo>
                    <a:pt x="21594" y="810469"/>
                  </a:lnTo>
                  <a:lnTo>
                    <a:pt x="25823" y="828856"/>
                  </a:lnTo>
                  <a:lnTo>
                    <a:pt x="30120" y="846816"/>
                  </a:lnTo>
                  <a:lnTo>
                    <a:pt x="34757" y="864117"/>
                  </a:lnTo>
                  <a:lnTo>
                    <a:pt x="39874" y="880675"/>
                  </a:lnTo>
                  <a:lnTo>
                    <a:pt x="45462" y="896235"/>
                  </a:lnTo>
                  <a:lnTo>
                    <a:pt x="51445" y="910314"/>
                  </a:lnTo>
                  <a:lnTo>
                    <a:pt x="57738" y="922787"/>
                  </a:lnTo>
                  <a:lnTo>
                    <a:pt x="64422" y="933994"/>
                  </a:lnTo>
                  <a:lnTo>
                    <a:pt x="71741" y="944530"/>
                  </a:lnTo>
                  <a:lnTo>
                    <a:pt x="79772" y="954805"/>
                  </a:lnTo>
                  <a:lnTo>
                    <a:pt x="88283" y="964862"/>
                  </a:lnTo>
                  <a:lnTo>
                    <a:pt x="96842" y="974476"/>
                  </a:lnTo>
                  <a:lnTo>
                    <a:pt x="105196" y="983540"/>
                  </a:lnTo>
                  <a:lnTo>
                    <a:pt x="113432" y="992086"/>
                  </a:lnTo>
                  <a:lnTo>
                    <a:pt x="121874" y="1000205"/>
                  </a:lnTo>
                  <a:lnTo>
                    <a:pt x="130703" y="1007994"/>
                  </a:lnTo>
                  <a:lnTo>
                    <a:pt x="139938" y="1015376"/>
                  </a:lnTo>
                  <a:lnTo>
                    <a:pt x="149523" y="1022114"/>
                  </a:lnTo>
                  <a:lnTo>
                    <a:pt x="159382" y="1028134"/>
                  </a:lnTo>
                  <a:lnTo>
                    <a:pt x="169445" y="1033670"/>
                  </a:lnTo>
                  <a:lnTo>
                    <a:pt x="179653" y="1039154"/>
                  </a:lnTo>
                  <a:lnTo>
                    <a:pt x="189968" y="1044838"/>
                  </a:lnTo>
                  <a:lnTo>
                    <a:pt x="200521" y="1050470"/>
                  </a:lnTo>
                  <a:lnTo>
                    <a:pt x="211598" y="1055418"/>
                  </a:lnTo>
                  <a:lnTo>
                    <a:pt x="223313" y="1059371"/>
                  </a:lnTo>
                  <a:lnTo>
                    <a:pt x="235622" y="1062177"/>
                  </a:lnTo>
                  <a:lnTo>
                    <a:pt x="248417" y="1063685"/>
                  </a:lnTo>
                  <a:lnTo>
                    <a:pt x="261582" y="1063955"/>
                  </a:lnTo>
                  <a:lnTo>
                    <a:pt x="275015" y="1063186"/>
                  </a:lnTo>
                  <a:lnTo>
                    <a:pt x="288639" y="1061615"/>
                  </a:lnTo>
                  <a:lnTo>
                    <a:pt x="302391" y="1059448"/>
                  </a:lnTo>
                  <a:lnTo>
                    <a:pt x="316066" y="1056692"/>
                  </a:lnTo>
                  <a:lnTo>
                    <a:pt x="329327" y="1053164"/>
                  </a:lnTo>
                  <a:lnTo>
                    <a:pt x="342031" y="1048828"/>
                  </a:lnTo>
                  <a:lnTo>
                    <a:pt x="354358" y="1043781"/>
                  </a:lnTo>
                  <a:lnTo>
                    <a:pt x="366709" y="1038168"/>
                  </a:lnTo>
                  <a:lnTo>
                    <a:pt x="379319" y="1032128"/>
                  </a:lnTo>
                  <a:lnTo>
                    <a:pt x="392247" y="1025614"/>
                  </a:lnTo>
                  <a:lnTo>
                    <a:pt x="405465" y="1018410"/>
                  </a:lnTo>
                  <a:lnTo>
                    <a:pt x="418908" y="1010457"/>
                  </a:lnTo>
                  <a:lnTo>
                    <a:pt x="432190" y="1001997"/>
                  </a:lnTo>
                  <a:lnTo>
                    <a:pt x="444649" y="993473"/>
                  </a:lnTo>
                  <a:lnTo>
                    <a:pt x="455992" y="985138"/>
                  </a:lnTo>
                  <a:lnTo>
                    <a:pt x="466420" y="976744"/>
                  </a:lnTo>
                  <a:lnTo>
                    <a:pt x="476425" y="967664"/>
                  </a:lnTo>
                  <a:lnTo>
                    <a:pt x="486340" y="957598"/>
                  </a:lnTo>
                  <a:lnTo>
                    <a:pt x="496154" y="946888"/>
                  </a:lnTo>
                  <a:lnTo>
                    <a:pt x="505604" y="936306"/>
                  </a:lnTo>
                  <a:lnTo>
                    <a:pt x="514554" y="926294"/>
                  </a:lnTo>
                  <a:lnTo>
                    <a:pt x="522854" y="916792"/>
                  </a:lnTo>
                  <a:lnTo>
                    <a:pt x="530275" y="907426"/>
                  </a:lnTo>
                  <a:lnTo>
                    <a:pt x="536787" y="897945"/>
                  </a:lnTo>
                  <a:lnTo>
                    <a:pt x="542668" y="888426"/>
                  </a:lnTo>
                  <a:lnTo>
                    <a:pt x="548391" y="879174"/>
                  </a:lnTo>
                  <a:lnTo>
                    <a:pt x="554248" y="870339"/>
                  </a:lnTo>
                  <a:lnTo>
                    <a:pt x="560336" y="861438"/>
                  </a:lnTo>
                  <a:lnTo>
                    <a:pt x="566657" y="851483"/>
                  </a:lnTo>
                  <a:lnTo>
                    <a:pt x="573167" y="840013"/>
                  </a:lnTo>
                  <a:lnTo>
                    <a:pt x="579657" y="827375"/>
                  </a:lnTo>
                  <a:lnTo>
                    <a:pt x="585781" y="814428"/>
                  </a:lnTo>
                  <a:lnTo>
                    <a:pt x="591378" y="801720"/>
                  </a:lnTo>
                  <a:lnTo>
                    <a:pt x="596457" y="789442"/>
                  </a:lnTo>
                  <a:lnTo>
                    <a:pt x="601101" y="777599"/>
                  </a:lnTo>
                  <a:lnTo>
                    <a:pt x="605412" y="766119"/>
                  </a:lnTo>
                  <a:lnTo>
                    <a:pt x="609477" y="754920"/>
                  </a:lnTo>
                  <a:lnTo>
                    <a:pt x="613368" y="743927"/>
                  </a:lnTo>
                  <a:lnTo>
                    <a:pt x="617137" y="733065"/>
                  </a:lnTo>
                  <a:lnTo>
                    <a:pt x="620822" y="721802"/>
                  </a:lnTo>
                  <a:lnTo>
                    <a:pt x="624450" y="709181"/>
                  </a:lnTo>
                  <a:lnTo>
                    <a:pt x="628039" y="694794"/>
                  </a:lnTo>
                  <a:lnTo>
                    <a:pt x="631602" y="678722"/>
                  </a:lnTo>
                  <a:lnTo>
                    <a:pt x="635148" y="661260"/>
                  </a:lnTo>
                  <a:lnTo>
                    <a:pt x="638676" y="642729"/>
                  </a:lnTo>
                  <a:lnTo>
                    <a:pt x="642029" y="623253"/>
                  </a:lnTo>
                  <a:lnTo>
                    <a:pt x="644901" y="602749"/>
                  </a:lnTo>
                  <a:lnTo>
                    <a:pt x="647164" y="581261"/>
                  </a:lnTo>
                  <a:lnTo>
                    <a:pt x="648853" y="559104"/>
                  </a:lnTo>
                  <a:lnTo>
                    <a:pt x="650069" y="536771"/>
                  </a:lnTo>
                  <a:lnTo>
                    <a:pt x="650924" y="514570"/>
                  </a:lnTo>
                  <a:lnTo>
                    <a:pt x="651517" y="492934"/>
                  </a:lnTo>
                  <a:lnTo>
                    <a:pt x="651923" y="472478"/>
                  </a:lnTo>
                  <a:lnTo>
                    <a:pt x="652199" y="453416"/>
                  </a:lnTo>
                  <a:lnTo>
                    <a:pt x="652386" y="435309"/>
                  </a:lnTo>
                  <a:lnTo>
                    <a:pt x="652511" y="417302"/>
                  </a:lnTo>
                  <a:lnTo>
                    <a:pt x="652591" y="398896"/>
                  </a:lnTo>
                  <a:lnTo>
                    <a:pt x="652475" y="380428"/>
                  </a:lnTo>
                  <a:lnTo>
                    <a:pt x="651865" y="362854"/>
                  </a:lnTo>
                  <a:lnTo>
                    <a:pt x="650637" y="346652"/>
                  </a:lnTo>
                  <a:lnTo>
                    <a:pt x="648829" y="331500"/>
                  </a:lnTo>
                  <a:lnTo>
                    <a:pt x="646544" y="316572"/>
                  </a:lnTo>
                  <a:lnTo>
                    <a:pt x="643895" y="301352"/>
                  </a:lnTo>
                  <a:lnTo>
                    <a:pt x="640982" y="285994"/>
                  </a:lnTo>
                  <a:lnTo>
                    <a:pt x="637880" y="271122"/>
                  </a:lnTo>
                  <a:lnTo>
                    <a:pt x="634639" y="257066"/>
                  </a:lnTo>
                  <a:lnTo>
                    <a:pt x="630972" y="243523"/>
                  </a:lnTo>
                  <a:lnTo>
                    <a:pt x="626292" y="229757"/>
                  </a:lnTo>
                  <a:lnTo>
                    <a:pt x="620370" y="215356"/>
                  </a:lnTo>
                  <a:lnTo>
                    <a:pt x="613612" y="200566"/>
                  </a:lnTo>
                  <a:lnTo>
                    <a:pt x="606844" y="186083"/>
                  </a:lnTo>
                  <a:lnTo>
                    <a:pt x="600546" y="172297"/>
                  </a:lnTo>
                  <a:lnTo>
                    <a:pt x="594522" y="159106"/>
                  </a:lnTo>
                  <a:lnTo>
                    <a:pt x="588111" y="146109"/>
                  </a:lnTo>
                  <a:lnTo>
                    <a:pt x="580951" y="133043"/>
                  </a:lnTo>
                  <a:lnTo>
                    <a:pt x="573159" y="120132"/>
                  </a:lnTo>
                  <a:lnTo>
                    <a:pt x="565149" y="107983"/>
                  </a:lnTo>
                  <a:lnTo>
                    <a:pt x="557196" y="96877"/>
                  </a:lnTo>
                  <a:lnTo>
                    <a:pt x="549244" y="86621"/>
                  </a:lnTo>
                  <a:lnTo>
                    <a:pt x="541000" y="76739"/>
                  </a:lnTo>
                  <a:lnTo>
                    <a:pt x="532303" y="66910"/>
                  </a:lnTo>
                  <a:lnTo>
                    <a:pt x="522989" y="57154"/>
                  </a:lnTo>
                  <a:lnTo>
                    <a:pt x="512818" y="47744"/>
                  </a:lnTo>
                  <a:lnTo>
                    <a:pt x="501747" y="38821"/>
                  </a:lnTo>
                  <a:lnTo>
                    <a:pt x="489888" y="30540"/>
                  </a:lnTo>
                  <a:lnTo>
                    <a:pt x="477402" y="23131"/>
                  </a:lnTo>
                  <a:lnTo>
                    <a:pt x="464444" y="16637"/>
                  </a:lnTo>
                  <a:lnTo>
                    <a:pt x="450981" y="11107"/>
                  </a:lnTo>
                  <a:lnTo>
                    <a:pt x="436805" y="6684"/>
                  </a:lnTo>
                  <a:lnTo>
                    <a:pt x="421865" y="3341"/>
                  </a:lnTo>
                  <a:lnTo>
                    <a:pt x="406408" y="1078"/>
                  </a:lnTo>
                  <a:lnTo>
                    <a:pt x="390879" y="0"/>
                  </a:lnTo>
                  <a:lnTo>
                    <a:pt x="375544" y="56"/>
                  </a:lnTo>
                  <a:lnTo>
                    <a:pt x="360484" y="1228"/>
                  </a:lnTo>
                  <a:lnTo>
                    <a:pt x="345685" y="3610"/>
                  </a:lnTo>
                  <a:lnTo>
                    <a:pt x="331110" y="7137"/>
                  </a:lnTo>
                  <a:lnTo>
                    <a:pt x="317034" y="11624"/>
                  </a:lnTo>
                  <a:lnTo>
                    <a:pt x="304027" y="16852"/>
                  </a:lnTo>
                  <a:lnTo>
                    <a:pt x="292309" y="22630"/>
                  </a:lnTo>
                  <a:lnTo>
                    <a:pt x="281626" y="28967"/>
                  </a:lnTo>
                  <a:lnTo>
                    <a:pt x="271449" y="36052"/>
                  </a:lnTo>
                  <a:lnTo>
                    <a:pt x="261418" y="43925"/>
                  </a:lnTo>
                  <a:lnTo>
                    <a:pt x="251527" y="52331"/>
                  </a:lnTo>
                  <a:lnTo>
                    <a:pt x="242024" y="60819"/>
                  </a:lnTo>
                  <a:lnTo>
                    <a:pt x="233035" y="69121"/>
                  </a:lnTo>
                  <a:lnTo>
                    <a:pt x="224539" y="77152"/>
                  </a:lnTo>
                  <a:lnTo>
                    <a:pt x="216454" y="84926"/>
                  </a:lnTo>
                  <a:lnTo>
                    <a:pt x="208687" y="92491"/>
                  </a:lnTo>
                  <a:lnTo>
                    <a:pt x="201320" y="100064"/>
                  </a:lnTo>
                  <a:lnTo>
                    <a:pt x="194592" y="107995"/>
                  </a:lnTo>
                  <a:lnTo>
                    <a:pt x="188579" y="116448"/>
                  </a:lnTo>
                  <a:lnTo>
                    <a:pt x="183048" y="125415"/>
                  </a:lnTo>
                  <a:lnTo>
                    <a:pt x="177566" y="134813"/>
                  </a:lnTo>
                  <a:lnTo>
                    <a:pt x="171880" y="144544"/>
                  </a:lnTo>
                  <a:lnTo>
                    <a:pt x="166076" y="154519"/>
                  </a:lnTo>
                  <a:lnTo>
                    <a:pt x="160480" y="164668"/>
                  </a:lnTo>
                  <a:lnTo>
                    <a:pt x="155266" y="174938"/>
                  </a:lnTo>
                  <a:lnTo>
                    <a:pt x="150289" y="185291"/>
                  </a:lnTo>
                  <a:lnTo>
                    <a:pt x="145188" y="195702"/>
                  </a:lnTo>
                  <a:lnTo>
                    <a:pt x="139761" y="206151"/>
                  </a:lnTo>
                  <a:lnTo>
                    <a:pt x="134133" y="216626"/>
                  </a:lnTo>
                  <a:lnTo>
                    <a:pt x="128655" y="227119"/>
                  </a:lnTo>
                  <a:lnTo>
                    <a:pt x="123520" y="237628"/>
                  </a:lnTo>
                  <a:lnTo>
                    <a:pt x="118597" y="248314"/>
                  </a:lnTo>
                  <a:lnTo>
                    <a:pt x="113531" y="259480"/>
                  </a:lnTo>
                  <a:lnTo>
                    <a:pt x="108123" y="271250"/>
                  </a:lnTo>
                  <a:lnTo>
                    <a:pt x="102338" y="283426"/>
                  </a:lnTo>
                  <a:lnTo>
                    <a:pt x="96222" y="295600"/>
                  </a:lnTo>
                  <a:lnTo>
                    <a:pt x="89850" y="307534"/>
                  </a:lnTo>
                  <a:lnTo>
                    <a:pt x="83452" y="319326"/>
                  </a:lnTo>
                  <a:lnTo>
                    <a:pt x="77390" y="331310"/>
                  </a:lnTo>
                  <a:lnTo>
                    <a:pt x="71834" y="343670"/>
                  </a:lnTo>
                  <a:lnTo>
                    <a:pt x="66783" y="356428"/>
                  </a:lnTo>
                  <a:lnTo>
                    <a:pt x="62157" y="369532"/>
                  </a:lnTo>
                  <a:lnTo>
                    <a:pt x="57859" y="382908"/>
                  </a:lnTo>
                  <a:lnTo>
                    <a:pt x="53801" y="396484"/>
                  </a:lnTo>
                  <a:lnTo>
                    <a:pt x="49916" y="410205"/>
                  </a:lnTo>
                  <a:lnTo>
                    <a:pt x="46151" y="424026"/>
                  </a:lnTo>
                  <a:lnTo>
                    <a:pt x="42468" y="437918"/>
                  </a:lnTo>
                  <a:lnTo>
                    <a:pt x="38842" y="451857"/>
                  </a:lnTo>
                  <a:lnTo>
                    <a:pt x="35258" y="465828"/>
                  </a:lnTo>
                  <a:lnTo>
                    <a:pt x="31869" y="479821"/>
                  </a:lnTo>
                  <a:lnTo>
                    <a:pt x="28972" y="493830"/>
                  </a:lnTo>
                  <a:lnTo>
                    <a:pt x="26688" y="507848"/>
                  </a:lnTo>
                  <a:lnTo>
                    <a:pt x="24815" y="521872"/>
                  </a:lnTo>
                  <a:lnTo>
                    <a:pt x="22943" y="535901"/>
                  </a:lnTo>
                  <a:lnTo>
                    <a:pt x="20830" y="549943"/>
                  </a:lnTo>
                  <a:lnTo>
                    <a:pt x="18408" y="564322"/>
                  </a:lnTo>
                  <a:lnTo>
                    <a:pt x="15704" y="579654"/>
                  </a:lnTo>
                  <a:lnTo>
                    <a:pt x="12775" y="596169"/>
                  </a:lnTo>
                  <a:lnTo>
                    <a:pt x="9830" y="612886"/>
                  </a:lnTo>
                  <a:lnTo>
                    <a:pt x="6929" y="629438"/>
                  </a:lnTo>
                  <a:lnTo>
                    <a:pt x="3816" y="647283"/>
                  </a:lnTo>
                  <a:lnTo>
                    <a:pt x="0" y="6692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579689" y="1863544"/>
            <a:ext cx="663296" cy="488156"/>
            <a:chOff x="3579689" y="1863544"/>
            <a:chExt cx="663296" cy="488156"/>
          </a:xfrm>
        </p:grpSpPr>
        <p:sp>
          <p:nvSpPr>
            <p:cNvPr id="71" name="Freeform 70"/>
            <p:cNvSpPr/>
            <p:nvPr/>
          </p:nvSpPr>
          <p:spPr>
            <a:xfrm>
              <a:off x="3579689" y="1863544"/>
              <a:ext cx="663296" cy="52643"/>
            </a:xfrm>
            <a:custGeom>
              <a:avLst/>
              <a:gdLst/>
              <a:ahLst/>
              <a:cxnLst/>
              <a:rect l="0" t="0" r="0" b="0"/>
              <a:pathLst>
                <a:path w="663296" h="52643">
                  <a:moveTo>
                    <a:pt x="0" y="52642"/>
                  </a:moveTo>
                  <a:lnTo>
                    <a:pt x="8935" y="49775"/>
                  </a:lnTo>
                  <a:lnTo>
                    <a:pt x="18563" y="47633"/>
                  </a:lnTo>
                  <a:lnTo>
                    <a:pt x="29849" y="46026"/>
                  </a:lnTo>
                  <a:lnTo>
                    <a:pt x="42517" y="44672"/>
                  </a:lnTo>
                  <a:lnTo>
                    <a:pt x="55996" y="43175"/>
                  </a:lnTo>
                  <a:lnTo>
                    <a:pt x="69868" y="41329"/>
                  </a:lnTo>
                  <a:lnTo>
                    <a:pt x="83904" y="39262"/>
                  </a:lnTo>
                  <a:lnTo>
                    <a:pt x="97996" y="37330"/>
                  </a:lnTo>
                  <a:lnTo>
                    <a:pt x="112102" y="35729"/>
                  </a:lnTo>
                  <a:lnTo>
                    <a:pt x="126369" y="34332"/>
                  </a:lnTo>
                  <a:lnTo>
                    <a:pt x="141099" y="32788"/>
                  </a:lnTo>
                  <a:lnTo>
                    <a:pt x="156427" y="30902"/>
                  </a:lnTo>
                  <a:lnTo>
                    <a:pt x="172487" y="28805"/>
                  </a:lnTo>
                  <a:lnTo>
                    <a:pt x="189485" y="26850"/>
                  </a:lnTo>
                  <a:lnTo>
                    <a:pt x="207444" y="25234"/>
                  </a:lnTo>
                  <a:lnTo>
                    <a:pt x="226234" y="23827"/>
                  </a:lnTo>
                  <a:lnTo>
                    <a:pt x="245678" y="22275"/>
                  </a:lnTo>
                  <a:lnTo>
                    <a:pt x="265610" y="20384"/>
                  </a:lnTo>
                  <a:lnTo>
                    <a:pt x="285892" y="18283"/>
                  </a:lnTo>
                  <a:lnTo>
                    <a:pt x="306419" y="16327"/>
                  </a:lnTo>
                  <a:lnTo>
                    <a:pt x="327104" y="14709"/>
                  </a:lnTo>
                  <a:lnTo>
                    <a:pt x="347401" y="13301"/>
                  </a:lnTo>
                  <a:lnTo>
                    <a:pt x="366349" y="11748"/>
                  </a:lnTo>
                  <a:lnTo>
                    <a:pt x="383552" y="9857"/>
                  </a:lnTo>
                  <a:lnTo>
                    <a:pt x="399577" y="7756"/>
                  </a:lnTo>
                  <a:lnTo>
                    <a:pt x="415641" y="5799"/>
                  </a:lnTo>
                  <a:lnTo>
                    <a:pt x="432443" y="4190"/>
                  </a:lnTo>
                  <a:lnTo>
                    <a:pt x="449681" y="3127"/>
                  </a:lnTo>
                  <a:lnTo>
                    <a:pt x="466355" y="2871"/>
                  </a:lnTo>
                  <a:lnTo>
                    <a:pt x="481922" y="3477"/>
                  </a:lnTo>
                  <a:lnTo>
                    <a:pt x="496800" y="4681"/>
                  </a:lnTo>
                  <a:lnTo>
                    <a:pt x="512069" y="6021"/>
                  </a:lnTo>
                  <a:lnTo>
                    <a:pt x="528328" y="7208"/>
                  </a:lnTo>
                  <a:lnTo>
                    <a:pt x="545196" y="7985"/>
                  </a:lnTo>
                  <a:lnTo>
                    <a:pt x="561621" y="8049"/>
                  </a:lnTo>
                  <a:lnTo>
                    <a:pt x="577006" y="7313"/>
                  </a:lnTo>
                  <a:lnTo>
                    <a:pt x="591384" y="6014"/>
                  </a:lnTo>
                  <a:lnTo>
                    <a:pt x="606892" y="4478"/>
                  </a:lnTo>
                  <a:lnTo>
                    <a:pt x="628238" y="2568"/>
                  </a:lnTo>
                  <a:lnTo>
                    <a:pt x="66329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747312" y="1965312"/>
              <a:ext cx="220542" cy="386388"/>
            </a:xfrm>
            <a:custGeom>
              <a:avLst/>
              <a:gdLst/>
              <a:ahLst/>
              <a:cxnLst/>
              <a:rect l="0" t="0" r="0" b="0"/>
              <a:pathLst>
                <a:path w="220542" h="386388">
                  <a:moveTo>
                    <a:pt x="190346" y="98273"/>
                  </a:moveTo>
                  <a:lnTo>
                    <a:pt x="181544" y="104208"/>
                  </a:lnTo>
                  <a:lnTo>
                    <a:pt x="173198" y="110412"/>
                  </a:lnTo>
                  <a:lnTo>
                    <a:pt x="164500" y="117513"/>
                  </a:lnTo>
                  <a:lnTo>
                    <a:pt x="155378" y="125626"/>
                  </a:lnTo>
                  <a:lnTo>
                    <a:pt x="145883" y="134921"/>
                  </a:lnTo>
                  <a:lnTo>
                    <a:pt x="136096" y="145364"/>
                  </a:lnTo>
                  <a:lnTo>
                    <a:pt x="126255" y="156616"/>
                  </a:lnTo>
                  <a:lnTo>
                    <a:pt x="116729" y="168154"/>
                  </a:lnTo>
                  <a:lnTo>
                    <a:pt x="107700" y="179654"/>
                  </a:lnTo>
                  <a:lnTo>
                    <a:pt x="99334" y="191153"/>
                  </a:lnTo>
                  <a:lnTo>
                    <a:pt x="91862" y="202939"/>
                  </a:lnTo>
                  <a:lnTo>
                    <a:pt x="85317" y="215165"/>
                  </a:lnTo>
                  <a:lnTo>
                    <a:pt x="79583" y="227834"/>
                  </a:lnTo>
                  <a:lnTo>
                    <a:pt x="74488" y="240879"/>
                  </a:lnTo>
                  <a:lnTo>
                    <a:pt x="69873" y="254210"/>
                  </a:lnTo>
                  <a:lnTo>
                    <a:pt x="65601" y="267586"/>
                  </a:lnTo>
                  <a:lnTo>
                    <a:pt x="61571" y="280641"/>
                  </a:lnTo>
                  <a:lnTo>
                    <a:pt x="57713" y="293201"/>
                  </a:lnTo>
                  <a:lnTo>
                    <a:pt x="54138" y="305432"/>
                  </a:lnTo>
                  <a:lnTo>
                    <a:pt x="51117" y="317718"/>
                  </a:lnTo>
                  <a:lnTo>
                    <a:pt x="48766" y="330269"/>
                  </a:lnTo>
                  <a:lnTo>
                    <a:pt x="47528" y="342649"/>
                  </a:lnTo>
                  <a:lnTo>
                    <a:pt x="48212" y="353902"/>
                  </a:lnTo>
                  <a:lnTo>
                    <a:pt x="51091" y="363577"/>
                  </a:lnTo>
                  <a:lnTo>
                    <a:pt x="56127" y="371547"/>
                  </a:lnTo>
                  <a:lnTo>
                    <a:pt x="63246" y="377758"/>
                  </a:lnTo>
                  <a:lnTo>
                    <a:pt x="72173" y="382368"/>
                  </a:lnTo>
                  <a:lnTo>
                    <a:pt x="82215" y="385346"/>
                  </a:lnTo>
                  <a:lnTo>
                    <a:pt x="92399" y="386387"/>
                  </a:lnTo>
                  <a:lnTo>
                    <a:pt x="102164" y="385499"/>
                  </a:lnTo>
                  <a:lnTo>
                    <a:pt x="111343" y="382957"/>
                  </a:lnTo>
                  <a:lnTo>
                    <a:pt x="119967" y="379118"/>
                  </a:lnTo>
                  <a:lnTo>
                    <a:pt x="128138" y="374316"/>
                  </a:lnTo>
                  <a:lnTo>
                    <a:pt x="135966" y="368823"/>
                  </a:lnTo>
                  <a:lnTo>
                    <a:pt x="143545" y="362845"/>
                  </a:lnTo>
                  <a:lnTo>
                    <a:pt x="150947" y="356531"/>
                  </a:lnTo>
                  <a:lnTo>
                    <a:pt x="158226" y="349988"/>
                  </a:lnTo>
                  <a:lnTo>
                    <a:pt x="165421" y="343290"/>
                  </a:lnTo>
                  <a:lnTo>
                    <a:pt x="172549" y="336476"/>
                  </a:lnTo>
                  <a:lnTo>
                    <a:pt x="179302" y="329256"/>
                  </a:lnTo>
                  <a:lnTo>
                    <a:pt x="185077" y="321036"/>
                  </a:lnTo>
                  <a:lnTo>
                    <a:pt x="189621" y="311575"/>
                  </a:lnTo>
                  <a:lnTo>
                    <a:pt x="192840" y="300948"/>
                  </a:lnTo>
                  <a:lnTo>
                    <a:pt x="194633" y="289364"/>
                  </a:lnTo>
                  <a:lnTo>
                    <a:pt x="195093" y="277057"/>
                  </a:lnTo>
                  <a:lnTo>
                    <a:pt x="194285" y="264387"/>
                  </a:lnTo>
                  <a:lnTo>
                    <a:pt x="192154" y="251816"/>
                  </a:lnTo>
                  <a:lnTo>
                    <a:pt x="188790" y="239592"/>
                  </a:lnTo>
                  <a:lnTo>
                    <a:pt x="184075" y="227929"/>
                  </a:lnTo>
                  <a:lnTo>
                    <a:pt x="177630" y="217089"/>
                  </a:lnTo>
                  <a:lnTo>
                    <a:pt x="169407" y="207135"/>
                  </a:lnTo>
                  <a:lnTo>
                    <a:pt x="159801" y="198128"/>
                  </a:lnTo>
                  <a:lnTo>
                    <a:pt x="149444" y="190216"/>
                  </a:lnTo>
                  <a:lnTo>
                    <a:pt x="138772" y="183368"/>
                  </a:lnTo>
                  <a:lnTo>
                    <a:pt x="127846" y="177258"/>
                  </a:lnTo>
                  <a:lnTo>
                    <a:pt x="116452" y="171380"/>
                  </a:lnTo>
                  <a:lnTo>
                    <a:pt x="104498" y="165424"/>
                  </a:lnTo>
                  <a:lnTo>
                    <a:pt x="92181" y="159438"/>
                  </a:lnTo>
                  <a:lnTo>
                    <a:pt x="79906" y="153718"/>
                  </a:lnTo>
                  <a:lnTo>
                    <a:pt x="67910" y="148421"/>
                  </a:lnTo>
                  <a:lnTo>
                    <a:pt x="56413" y="143389"/>
                  </a:lnTo>
                  <a:lnTo>
                    <a:pt x="45692" y="138251"/>
                  </a:lnTo>
                  <a:lnTo>
                    <a:pt x="35820" y="132790"/>
                  </a:lnTo>
                  <a:lnTo>
                    <a:pt x="26870" y="126800"/>
                  </a:lnTo>
                  <a:lnTo>
                    <a:pt x="18996" y="120014"/>
                  </a:lnTo>
                  <a:lnTo>
                    <a:pt x="12188" y="112369"/>
                  </a:lnTo>
                  <a:lnTo>
                    <a:pt x="6615" y="103963"/>
                  </a:lnTo>
                  <a:lnTo>
                    <a:pt x="2693" y="94949"/>
                  </a:lnTo>
                  <a:lnTo>
                    <a:pt x="505" y="85485"/>
                  </a:lnTo>
                  <a:lnTo>
                    <a:pt x="0" y="75861"/>
                  </a:lnTo>
                  <a:lnTo>
                    <a:pt x="1174" y="66480"/>
                  </a:lnTo>
                  <a:lnTo>
                    <a:pt x="3857" y="57543"/>
                  </a:lnTo>
                  <a:lnTo>
                    <a:pt x="7927" y="49069"/>
                  </a:lnTo>
                  <a:lnTo>
                    <a:pt x="13400" y="40991"/>
                  </a:lnTo>
                  <a:lnTo>
                    <a:pt x="20158" y="33231"/>
                  </a:lnTo>
                  <a:lnTo>
                    <a:pt x="28135" y="26036"/>
                  </a:lnTo>
                  <a:lnTo>
                    <a:pt x="37391" y="19955"/>
                  </a:lnTo>
                  <a:lnTo>
                    <a:pt x="47840" y="15193"/>
                  </a:lnTo>
                  <a:lnTo>
                    <a:pt x="59281" y="11487"/>
                  </a:lnTo>
                  <a:lnTo>
                    <a:pt x="71484" y="8301"/>
                  </a:lnTo>
                  <a:lnTo>
                    <a:pt x="84249" y="5275"/>
                  </a:lnTo>
                  <a:lnTo>
                    <a:pt x="97412" y="2562"/>
                  </a:lnTo>
                  <a:lnTo>
                    <a:pt x="110854" y="718"/>
                  </a:lnTo>
                  <a:lnTo>
                    <a:pt x="124480" y="0"/>
                  </a:lnTo>
                  <a:lnTo>
                    <a:pt x="137901" y="518"/>
                  </a:lnTo>
                  <a:lnTo>
                    <a:pt x="150460" y="2394"/>
                  </a:lnTo>
                  <a:lnTo>
                    <a:pt x="161869" y="5550"/>
                  </a:lnTo>
                  <a:lnTo>
                    <a:pt x="172173" y="9771"/>
                  </a:lnTo>
                  <a:lnTo>
                    <a:pt x="181563" y="14814"/>
                  </a:lnTo>
                  <a:lnTo>
                    <a:pt x="190248" y="20465"/>
                  </a:lnTo>
                  <a:lnTo>
                    <a:pt x="198252" y="26715"/>
                  </a:lnTo>
                  <a:lnTo>
                    <a:pt x="205416" y="33740"/>
                  </a:lnTo>
                  <a:lnTo>
                    <a:pt x="211708" y="41578"/>
                  </a:lnTo>
                  <a:lnTo>
                    <a:pt x="216749" y="50130"/>
                  </a:lnTo>
                  <a:lnTo>
                    <a:pt x="219772" y="59249"/>
                  </a:lnTo>
                  <a:lnTo>
                    <a:pt x="220541" y="68792"/>
                  </a:lnTo>
                  <a:lnTo>
                    <a:pt x="219276" y="78641"/>
                  </a:lnTo>
                  <a:lnTo>
                    <a:pt x="216375" y="88705"/>
                  </a:lnTo>
                  <a:lnTo>
                    <a:pt x="212251" y="98910"/>
                  </a:lnTo>
                  <a:lnTo>
                    <a:pt x="207550" y="108945"/>
                  </a:lnTo>
                  <a:lnTo>
                    <a:pt x="202682" y="119355"/>
                  </a:lnTo>
                  <a:lnTo>
                    <a:pt x="197228" y="132170"/>
                  </a:lnTo>
                  <a:lnTo>
                    <a:pt x="190346" y="15091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3800787" y="1463461"/>
            <a:ext cx="726467" cy="505369"/>
            <a:chOff x="3800787" y="1463461"/>
            <a:chExt cx="726467" cy="505369"/>
          </a:xfrm>
        </p:grpSpPr>
        <p:sp>
          <p:nvSpPr>
            <p:cNvPr id="74" name="Freeform 73"/>
            <p:cNvSpPr/>
            <p:nvPr/>
          </p:nvSpPr>
          <p:spPr>
            <a:xfrm>
              <a:off x="3800787" y="1463461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21057" y="0"/>
                  </a:moveTo>
                  <a:lnTo>
                    <a:pt x="18124" y="11869"/>
                  </a:lnTo>
                  <a:lnTo>
                    <a:pt x="15341" y="24278"/>
                  </a:lnTo>
                  <a:lnTo>
                    <a:pt x="12446" y="38470"/>
                  </a:lnTo>
                  <a:lnTo>
                    <a:pt x="9579" y="54350"/>
                  </a:lnTo>
                  <a:lnTo>
                    <a:pt x="7062" y="71643"/>
                  </a:lnTo>
                  <a:lnTo>
                    <a:pt x="5051" y="90028"/>
                  </a:lnTo>
                  <a:lnTo>
                    <a:pt x="3539" y="109054"/>
                  </a:lnTo>
                  <a:lnTo>
                    <a:pt x="2444" y="128185"/>
                  </a:lnTo>
                  <a:lnTo>
                    <a:pt x="1671" y="147118"/>
                  </a:lnTo>
                  <a:lnTo>
                    <a:pt x="1135" y="165759"/>
                  </a:lnTo>
                  <a:lnTo>
                    <a:pt x="767" y="184121"/>
                  </a:lnTo>
                  <a:lnTo>
                    <a:pt x="516" y="202250"/>
                  </a:lnTo>
                  <a:lnTo>
                    <a:pt x="347" y="220036"/>
                  </a:lnTo>
                  <a:lnTo>
                    <a:pt x="233" y="237220"/>
                  </a:lnTo>
                  <a:lnTo>
                    <a:pt x="156" y="253700"/>
                  </a:lnTo>
                  <a:lnTo>
                    <a:pt x="104" y="269320"/>
                  </a:lnTo>
                  <a:lnTo>
                    <a:pt x="64" y="285525"/>
                  </a:lnTo>
                  <a:lnTo>
                    <a:pt x="31" y="30597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74528" y="1484518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0"/>
                  </a:moveTo>
                  <a:lnTo>
                    <a:pt x="28718" y="8935"/>
                  </a:lnTo>
                  <a:lnTo>
                    <a:pt x="26577" y="18562"/>
                  </a:lnTo>
                  <a:lnTo>
                    <a:pt x="24974" y="29863"/>
                  </a:lnTo>
                  <a:lnTo>
                    <a:pt x="23793" y="43049"/>
                  </a:lnTo>
                  <a:lnTo>
                    <a:pt x="22945" y="58474"/>
                  </a:lnTo>
                  <a:lnTo>
                    <a:pt x="22347" y="76100"/>
                  </a:lnTo>
                  <a:lnTo>
                    <a:pt x="21932" y="95440"/>
                  </a:lnTo>
                  <a:lnTo>
                    <a:pt x="21649" y="115773"/>
                  </a:lnTo>
                  <a:lnTo>
                    <a:pt x="21451" y="136575"/>
                  </a:lnTo>
                  <a:lnTo>
                    <a:pt x="21147" y="157080"/>
                  </a:lnTo>
                  <a:lnTo>
                    <a:pt x="20410" y="176234"/>
                  </a:lnTo>
                  <a:lnTo>
                    <a:pt x="19103" y="193600"/>
                  </a:lnTo>
                  <a:lnTo>
                    <a:pt x="17410" y="209582"/>
                  </a:lnTo>
                  <a:lnTo>
                    <a:pt x="15735" y="225091"/>
                  </a:lnTo>
                  <a:lnTo>
                    <a:pt x="14310" y="240711"/>
                  </a:lnTo>
                  <a:lnTo>
                    <a:pt x="13032" y="256343"/>
                  </a:lnTo>
                  <a:lnTo>
                    <a:pt x="11568" y="271400"/>
                  </a:lnTo>
                  <a:lnTo>
                    <a:pt x="9737" y="285568"/>
                  </a:lnTo>
                  <a:lnTo>
                    <a:pt x="7666" y="298776"/>
                  </a:lnTo>
                  <a:lnTo>
                    <a:pt x="5512" y="312554"/>
                  </a:lnTo>
                  <a:lnTo>
                    <a:pt x="3084" y="330344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940523" y="1516103"/>
              <a:ext cx="144535" cy="220509"/>
            </a:xfrm>
            <a:custGeom>
              <a:avLst/>
              <a:gdLst/>
              <a:ahLst/>
              <a:cxnLst/>
              <a:rect l="0" t="0" r="0" b="0"/>
              <a:pathLst>
                <a:path w="144535" h="220509">
                  <a:moveTo>
                    <a:pt x="144534" y="147399"/>
                  </a:moveTo>
                  <a:lnTo>
                    <a:pt x="138599" y="153267"/>
                  </a:lnTo>
                  <a:lnTo>
                    <a:pt x="132395" y="158831"/>
                  </a:lnTo>
                  <a:lnTo>
                    <a:pt x="125299" y="164630"/>
                  </a:lnTo>
                  <a:lnTo>
                    <a:pt x="117358" y="170711"/>
                  </a:lnTo>
                  <a:lnTo>
                    <a:pt x="108712" y="177041"/>
                  </a:lnTo>
                  <a:lnTo>
                    <a:pt x="99517" y="183564"/>
                  </a:lnTo>
                  <a:lnTo>
                    <a:pt x="89918" y="190068"/>
                  </a:lnTo>
                  <a:lnTo>
                    <a:pt x="80028" y="196202"/>
                  </a:lnTo>
                  <a:lnTo>
                    <a:pt x="69935" y="201806"/>
                  </a:lnTo>
                  <a:lnTo>
                    <a:pt x="59702" y="206890"/>
                  </a:lnTo>
                  <a:lnTo>
                    <a:pt x="49372" y="211539"/>
                  </a:lnTo>
                  <a:lnTo>
                    <a:pt x="38987" y="215834"/>
                  </a:lnTo>
                  <a:lnTo>
                    <a:pt x="28894" y="219210"/>
                  </a:lnTo>
                  <a:lnTo>
                    <a:pt x="19722" y="220508"/>
                  </a:lnTo>
                  <a:lnTo>
                    <a:pt x="11754" y="219261"/>
                  </a:lnTo>
                  <a:lnTo>
                    <a:pt x="5422" y="215472"/>
                  </a:lnTo>
                  <a:lnTo>
                    <a:pt x="1449" y="209266"/>
                  </a:lnTo>
                  <a:lnTo>
                    <a:pt x="0" y="200973"/>
                  </a:lnTo>
                  <a:lnTo>
                    <a:pt x="620" y="190864"/>
                  </a:lnTo>
                  <a:lnTo>
                    <a:pt x="2547" y="179047"/>
                  </a:lnTo>
                  <a:lnTo>
                    <a:pt x="5205" y="165744"/>
                  </a:lnTo>
                  <a:lnTo>
                    <a:pt x="8255" y="151578"/>
                  </a:lnTo>
                  <a:lnTo>
                    <a:pt x="11513" y="137458"/>
                  </a:lnTo>
                  <a:lnTo>
                    <a:pt x="14882" y="123886"/>
                  </a:lnTo>
                  <a:lnTo>
                    <a:pt x="18312" y="110825"/>
                  </a:lnTo>
                  <a:lnTo>
                    <a:pt x="21775" y="97907"/>
                  </a:lnTo>
                  <a:lnTo>
                    <a:pt x="25257" y="84886"/>
                  </a:lnTo>
                  <a:lnTo>
                    <a:pt x="28750" y="71834"/>
                  </a:lnTo>
                  <a:lnTo>
                    <a:pt x="32248" y="59056"/>
                  </a:lnTo>
                  <a:lnTo>
                    <a:pt x="35747" y="46728"/>
                  </a:lnTo>
                  <a:lnTo>
                    <a:pt x="39091" y="35307"/>
                  </a:lnTo>
                  <a:lnTo>
                    <a:pt x="42313" y="24486"/>
                  </a:lnTo>
                  <a:lnTo>
                    <a:pt x="45695" y="13315"/>
                  </a:lnTo>
                  <a:lnTo>
                    <a:pt x="4977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90383" y="1863544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128002" y="2933"/>
                  </a:lnTo>
                  <a:lnTo>
                    <a:pt x="119015" y="5716"/>
                  </a:lnTo>
                  <a:lnTo>
                    <a:pt x="109025" y="8615"/>
                  </a:lnTo>
                  <a:lnTo>
                    <a:pt x="98217" y="11656"/>
                  </a:lnTo>
                  <a:lnTo>
                    <a:pt x="87054" y="14820"/>
                  </a:lnTo>
                  <a:lnTo>
                    <a:pt x="75849" y="18080"/>
                  </a:lnTo>
                  <a:lnTo>
                    <a:pt x="64612" y="21257"/>
                  </a:lnTo>
                  <a:lnTo>
                    <a:pt x="51712" y="24345"/>
                  </a:lnTo>
                  <a:lnTo>
                    <a:pt x="32669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443026" y="1958300"/>
              <a:ext cx="73700" cy="10530"/>
            </a:xfrm>
            <a:custGeom>
              <a:avLst/>
              <a:gdLst/>
              <a:ahLst/>
              <a:cxnLst/>
              <a:rect l="0" t="0" r="0" b="0"/>
              <a:pathLst>
                <a:path w="73700" h="10530">
                  <a:moveTo>
                    <a:pt x="73699" y="0"/>
                  </a:moveTo>
                  <a:lnTo>
                    <a:pt x="62031" y="67"/>
                  </a:lnTo>
                  <a:lnTo>
                    <a:pt x="51543" y="707"/>
                  </a:lnTo>
                  <a:lnTo>
                    <a:pt x="41254" y="1999"/>
                  </a:lnTo>
                  <a:lnTo>
                    <a:pt x="31435" y="3695"/>
                  </a:lnTo>
                  <a:lnTo>
                    <a:pt x="21971" y="5545"/>
                  </a:lnTo>
                  <a:lnTo>
                    <a:pt x="12023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4916808" y="1537160"/>
            <a:ext cx="10529" cy="684354"/>
          </a:xfrm>
          <a:custGeom>
            <a:avLst/>
            <a:gdLst/>
            <a:ahLst/>
            <a:cxnLst/>
            <a:rect l="0" t="0" r="0" b="0"/>
            <a:pathLst>
              <a:path w="10529" h="684354">
                <a:moveTo>
                  <a:pt x="0" y="0"/>
                </a:moveTo>
                <a:lnTo>
                  <a:pt x="0" y="11802"/>
                </a:lnTo>
                <a:lnTo>
                  <a:pt x="0" y="23571"/>
                </a:lnTo>
                <a:lnTo>
                  <a:pt x="5" y="36457"/>
                </a:lnTo>
                <a:lnTo>
                  <a:pt x="177" y="50133"/>
                </a:lnTo>
                <a:lnTo>
                  <a:pt x="826" y="63812"/>
                </a:lnTo>
                <a:lnTo>
                  <a:pt x="2075" y="77042"/>
                </a:lnTo>
                <a:lnTo>
                  <a:pt x="3727" y="90185"/>
                </a:lnTo>
                <a:lnTo>
                  <a:pt x="5375" y="104209"/>
                </a:lnTo>
                <a:lnTo>
                  <a:pt x="6778" y="119598"/>
                </a:lnTo>
                <a:lnTo>
                  <a:pt x="7871" y="136035"/>
                </a:lnTo>
                <a:lnTo>
                  <a:pt x="8679" y="152694"/>
                </a:lnTo>
                <a:lnTo>
                  <a:pt x="9257" y="169051"/>
                </a:lnTo>
                <a:lnTo>
                  <a:pt x="9661" y="184933"/>
                </a:lnTo>
                <a:lnTo>
                  <a:pt x="9941" y="200350"/>
                </a:lnTo>
                <a:lnTo>
                  <a:pt x="10133" y="215383"/>
                </a:lnTo>
                <a:lnTo>
                  <a:pt x="10262" y="230120"/>
                </a:lnTo>
                <a:lnTo>
                  <a:pt x="10350" y="244643"/>
                </a:lnTo>
                <a:lnTo>
                  <a:pt x="10409" y="259013"/>
                </a:lnTo>
                <a:lnTo>
                  <a:pt x="10448" y="273277"/>
                </a:lnTo>
                <a:lnTo>
                  <a:pt x="10475" y="287467"/>
                </a:lnTo>
                <a:lnTo>
                  <a:pt x="10492" y="301608"/>
                </a:lnTo>
                <a:lnTo>
                  <a:pt x="10504" y="315715"/>
                </a:lnTo>
                <a:lnTo>
                  <a:pt x="10512" y="329800"/>
                </a:lnTo>
                <a:lnTo>
                  <a:pt x="10518" y="343873"/>
                </a:lnTo>
                <a:lnTo>
                  <a:pt x="10521" y="358105"/>
                </a:lnTo>
                <a:lnTo>
                  <a:pt x="10523" y="372805"/>
                </a:lnTo>
                <a:lnTo>
                  <a:pt x="10525" y="388101"/>
                </a:lnTo>
                <a:lnTo>
                  <a:pt x="10526" y="403798"/>
                </a:lnTo>
                <a:lnTo>
                  <a:pt x="10527" y="419488"/>
                </a:lnTo>
                <a:lnTo>
                  <a:pt x="10527" y="434936"/>
                </a:lnTo>
                <a:lnTo>
                  <a:pt x="10528" y="450242"/>
                </a:lnTo>
                <a:lnTo>
                  <a:pt x="10528" y="465737"/>
                </a:lnTo>
                <a:lnTo>
                  <a:pt x="10528" y="481603"/>
                </a:lnTo>
                <a:lnTo>
                  <a:pt x="10528" y="497699"/>
                </a:lnTo>
                <a:lnTo>
                  <a:pt x="10528" y="513665"/>
                </a:lnTo>
                <a:lnTo>
                  <a:pt x="10528" y="529297"/>
                </a:lnTo>
                <a:lnTo>
                  <a:pt x="10528" y="544558"/>
                </a:lnTo>
                <a:lnTo>
                  <a:pt x="10528" y="559492"/>
                </a:lnTo>
                <a:lnTo>
                  <a:pt x="10528" y="574171"/>
                </a:lnTo>
                <a:lnTo>
                  <a:pt x="10528" y="588827"/>
                </a:lnTo>
                <a:lnTo>
                  <a:pt x="10528" y="603819"/>
                </a:lnTo>
                <a:lnTo>
                  <a:pt x="10528" y="619296"/>
                </a:lnTo>
                <a:lnTo>
                  <a:pt x="10528" y="634495"/>
                </a:lnTo>
                <a:lnTo>
                  <a:pt x="10528" y="649332"/>
                </a:lnTo>
                <a:lnTo>
                  <a:pt x="10528" y="665115"/>
                </a:lnTo>
                <a:lnTo>
                  <a:pt x="10528" y="684353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2" name="Group 91"/>
          <p:cNvGrpSpPr/>
          <p:nvPr/>
        </p:nvGrpSpPr>
        <p:grpSpPr>
          <a:xfrm>
            <a:off x="5085264" y="1244176"/>
            <a:ext cx="1955370" cy="1109610"/>
            <a:chOff x="5085264" y="1244176"/>
            <a:chExt cx="1955370" cy="1109610"/>
          </a:xfrm>
        </p:grpSpPr>
        <p:sp>
          <p:nvSpPr>
            <p:cNvPr id="81" name="Freeform 80"/>
            <p:cNvSpPr/>
            <p:nvPr/>
          </p:nvSpPr>
          <p:spPr>
            <a:xfrm>
              <a:off x="5244722" y="1326590"/>
              <a:ext cx="146808" cy="344672"/>
            </a:xfrm>
            <a:custGeom>
              <a:avLst/>
              <a:gdLst/>
              <a:ahLst/>
              <a:cxnLst/>
              <a:rect l="0" t="0" r="0" b="0"/>
              <a:pathLst>
                <a:path w="146808" h="344672">
                  <a:moveTo>
                    <a:pt x="114283" y="0"/>
                  </a:moveTo>
                  <a:lnTo>
                    <a:pt x="108415" y="8735"/>
                  </a:lnTo>
                  <a:lnTo>
                    <a:pt x="102851" y="16441"/>
                  </a:lnTo>
                  <a:lnTo>
                    <a:pt x="97056" y="23848"/>
                  </a:lnTo>
                  <a:lnTo>
                    <a:pt x="91148" y="31282"/>
                  </a:lnTo>
                  <a:lnTo>
                    <a:pt x="85466" y="39109"/>
                  </a:lnTo>
                  <a:lnTo>
                    <a:pt x="80188" y="47483"/>
                  </a:lnTo>
                  <a:lnTo>
                    <a:pt x="75164" y="56226"/>
                  </a:lnTo>
                  <a:lnTo>
                    <a:pt x="70030" y="64941"/>
                  </a:lnTo>
                  <a:lnTo>
                    <a:pt x="64575" y="73399"/>
                  </a:lnTo>
                  <a:lnTo>
                    <a:pt x="58758" y="81705"/>
                  </a:lnTo>
                  <a:lnTo>
                    <a:pt x="52621" y="90195"/>
                  </a:lnTo>
                  <a:lnTo>
                    <a:pt x="46234" y="99054"/>
                  </a:lnTo>
                  <a:lnTo>
                    <a:pt x="39826" y="108310"/>
                  </a:lnTo>
                  <a:lnTo>
                    <a:pt x="33758" y="117910"/>
                  </a:lnTo>
                  <a:lnTo>
                    <a:pt x="28198" y="127778"/>
                  </a:lnTo>
                  <a:lnTo>
                    <a:pt x="23145" y="137847"/>
                  </a:lnTo>
                  <a:lnTo>
                    <a:pt x="18516" y="148060"/>
                  </a:lnTo>
                  <a:lnTo>
                    <a:pt x="14222" y="158382"/>
                  </a:lnTo>
                  <a:lnTo>
                    <a:pt x="10337" y="169110"/>
                  </a:lnTo>
                  <a:lnTo>
                    <a:pt x="7098" y="180837"/>
                  </a:lnTo>
                  <a:lnTo>
                    <a:pt x="4586" y="193801"/>
                  </a:lnTo>
                  <a:lnTo>
                    <a:pt x="2729" y="207763"/>
                  </a:lnTo>
                  <a:lnTo>
                    <a:pt x="1399" y="222207"/>
                  </a:lnTo>
                  <a:lnTo>
                    <a:pt x="471" y="236774"/>
                  </a:lnTo>
                  <a:lnTo>
                    <a:pt x="0" y="251300"/>
                  </a:lnTo>
                  <a:lnTo>
                    <a:pt x="208" y="265732"/>
                  </a:lnTo>
                  <a:lnTo>
                    <a:pt x="1167" y="280058"/>
                  </a:lnTo>
                  <a:lnTo>
                    <a:pt x="2963" y="293965"/>
                  </a:lnTo>
                  <a:lnTo>
                    <a:pt x="5772" y="306858"/>
                  </a:lnTo>
                  <a:lnTo>
                    <a:pt x="9594" y="318480"/>
                  </a:lnTo>
                  <a:lnTo>
                    <a:pt x="14450" y="328421"/>
                  </a:lnTo>
                  <a:lnTo>
                    <a:pt x="20458" y="335970"/>
                  </a:lnTo>
                  <a:lnTo>
                    <a:pt x="27579" y="340969"/>
                  </a:lnTo>
                  <a:lnTo>
                    <a:pt x="35801" y="343717"/>
                  </a:lnTo>
                  <a:lnTo>
                    <a:pt x="45221" y="344671"/>
                  </a:lnTo>
                  <a:lnTo>
                    <a:pt x="55773" y="344278"/>
                  </a:lnTo>
                  <a:lnTo>
                    <a:pt x="66942" y="342749"/>
                  </a:lnTo>
                  <a:lnTo>
                    <a:pt x="77898" y="340061"/>
                  </a:lnTo>
                  <a:lnTo>
                    <a:pt x="88189" y="336292"/>
                  </a:lnTo>
                  <a:lnTo>
                    <a:pt x="97723" y="331458"/>
                  </a:lnTo>
                  <a:lnTo>
                    <a:pt x="106588" y="325457"/>
                  </a:lnTo>
                  <a:lnTo>
                    <a:pt x="114916" y="318338"/>
                  </a:lnTo>
                  <a:lnTo>
                    <a:pt x="122679" y="310116"/>
                  </a:lnTo>
                  <a:lnTo>
                    <a:pt x="129682" y="300693"/>
                  </a:lnTo>
                  <a:lnTo>
                    <a:pt x="135870" y="290132"/>
                  </a:lnTo>
                  <a:lnTo>
                    <a:pt x="141010" y="278616"/>
                  </a:lnTo>
                  <a:lnTo>
                    <a:pt x="144633" y="266362"/>
                  </a:lnTo>
                  <a:lnTo>
                    <a:pt x="146613" y="253578"/>
                  </a:lnTo>
                  <a:lnTo>
                    <a:pt x="146807" y="240911"/>
                  </a:lnTo>
                  <a:lnTo>
                    <a:pt x="144891" y="229398"/>
                  </a:lnTo>
                  <a:lnTo>
                    <a:pt x="140898" y="219527"/>
                  </a:lnTo>
                  <a:lnTo>
                    <a:pt x="135132" y="211749"/>
                  </a:lnTo>
                  <a:lnTo>
                    <a:pt x="127983" y="206723"/>
                  </a:lnTo>
                  <a:lnTo>
                    <a:pt x="119812" y="204533"/>
                  </a:lnTo>
                  <a:lnTo>
                    <a:pt x="111076" y="204806"/>
                  </a:lnTo>
                  <a:lnTo>
                    <a:pt x="102300" y="207025"/>
                  </a:lnTo>
                  <a:lnTo>
                    <a:pt x="93773" y="210693"/>
                  </a:lnTo>
                  <a:lnTo>
                    <a:pt x="85575" y="215404"/>
                  </a:lnTo>
                  <a:lnTo>
                    <a:pt x="77682" y="220847"/>
                  </a:lnTo>
                  <a:lnTo>
                    <a:pt x="70038" y="226798"/>
                  </a:lnTo>
                  <a:lnTo>
                    <a:pt x="62580" y="233096"/>
                  </a:lnTo>
                  <a:lnTo>
                    <a:pt x="55258" y="239629"/>
                  </a:lnTo>
                  <a:lnTo>
                    <a:pt x="48036" y="246327"/>
                  </a:lnTo>
                  <a:lnTo>
                    <a:pt x="41050" y="253301"/>
                  </a:lnTo>
                  <a:lnTo>
                    <a:pt x="34584" y="260822"/>
                  </a:lnTo>
                  <a:lnTo>
                    <a:pt x="28759" y="268983"/>
                  </a:lnTo>
                  <a:lnTo>
                    <a:pt x="23680" y="277277"/>
                  </a:lnTo>
                  <a:lnTo>
                    <a:pt x="19023" y="285503"/>
                  </a:lnTo>
                  <a:lnTo>
                    <a:pt x="14381" y="294385"/>
                  </a:lnTo>
                  <a:lnTo>
                    <a:pt x="8998" y="30532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085264" y="1800775"/>
              <a:ext cx="389555" cy="20656"/>
            </a:xfrm>
            <a:custGeom>
              <a:avLst/>
              <a:gdLst/>
              <a:ahLst/>
              <a:cxnLst/>
              <a:rect l="0" t="0" r="0" b="0"/>
              <a:pathLst>
                <a:path w="389555" h="20656">
                  <a:moveTo>
                    <a:pt x="389554" y="10126"/>
                  </a:moveTo>
                  <a:lnTo>
                    <a:pt x="377752" y="7259"/>
                  </a:lnTo>
                  <a:lnTo>
                    <a:pt x="365983" y="5117"/>
                  </a:lnTo>
                  <a:lnTo>
                    <a:pt x="353088" y="3514"/>
                  </a:lnTo>
                  <a:lnTo>
                    <a:pt x="339067" y="2334"/>
                  </a:lnTo>
                  <a:lnTo>
                    <a:pt x="324091" y="1485"/>
                  </a:lnTo>
                  <a:lnTo>
                    <a:pt x="308368" y="888"/>
                  </a:lnTo>
                  <a:lnTo>
                    <a:pt x="292093" y="473"/>
                  </a:lnTo>
                  <a:lnTo>
                    <a:pt x="275420" y="189"/>
                  </a:lnTo>
                  <a:lnTo>
                    <a:pt x="258475" y="0"/>
                  </a:lnTo>
                  <a:lnTo>
                    <a:pt x="241505" y="42"/>
                  </a:lnTo>
                  <a:lnTo>
                    <a:pt x="224878" y="603"/>
                  </a:lnTo>
                  <a:lnTo>
                    <a:pt x="208768" y="1792"/>
                  </a:lnTo>
                  <a:lnTo>
                    <a:pt x="193169" y="3405"/>
                  </a:lnTo>
                  <a:lnTo>
                    <a:pt x="178000" y="5026"/>
                  </a:lnTo>
                  <a:lnTo>
                    <a:pt x="163164" y="6411"/>
                  </a:lnTo>
                  <a:lnTo>
                    <a:pt x="148572" y="7492"/>
                  </a:lnTo>
                  <a:lnTo>
                    <a:pt x="134153" y="8292"/>
                  </a:lnTo>
                  <a:lnTo>
                    <a:pt x="119860" y="8870"/>
                  </a:lnTo>
                  <a:lnTo>
                    <a:pt x="105820" y="9444"/>
                  </a:lnTo>
                  <a:lnTo>
                    <a:pt x="92312" y="10369"/>
                  </a:lnTo>
                  <a:lnTo>
                    <a:pt x="79449" y="11808"/>
                  </a:lnTo>
                  <a:lnTo>
                    <a:pt x="67056" y="13598"/>
                  </a:lnTo>
                  <a:lnTo>
                    <a:pt x="53237" y="15526"/>
                  </a:lnTo>
                  <a:lnTo>
                    <a:pt x="33425" y="17763"/>
                  </a:lnTo>
                  <a:lnTo>
                    <a:pt x="0" y="206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219453" y="1901169"/>
              <a:ext cx="139553" cy="324535"/>
            </a:xfrm>
            <a:custGeom>
              <a:avLst/>
              <a:gdLst/>
              <a:ahLst/>
              <a:cxnLst/>
              <a:rect l="0" t="0" r="0" b="0"/>
              <a:pathLst>
                <a:path w="139553" h="324535">
                  <a:moveTo>
                    <a:pt x="139552" y="4489"/>
                  </a:moveTo>
                  <a:lnTo>
                    <a:pt x="136551" y="13223"/>
                  </a:lnTo>
                  <a:lnTo>
                    <a:pt x="133129" y="20929"/>
                  </a:lnTo>
                  <a:lnTo>
                    <a:pt x="128932" y="28336"/>
                  </a:lnTo>
                  <a:lnTo>
                    <a:pt x="124033" y="35770"/>
                  </a:lnTo>
                  <a:lnTo>
                    <a:pt x="118551" y="43597"/>
                  </a:lnTo>
                  <a:lnTo>
                    <a:pt x="112621" y="51976"/>
                  </a:lnTo>
                  <a:lnTo>
                    <a:pt x="106359" y="60892"/>
                  </a:lnTo>
                  <a:lnTo>
                    <a:pt x="99861" y="70255"/>
                  </a:lnTo>
                  <a:lnTo>
                    <a:pt x="93196" y="79966"/>
                  </a:lnTo>
                  <a:lnTo>
                    <a:pt x="86418" y="90098"/>
                  </a:lnTo>
                  <a:lnTo>
                    <a:pt x="79561" y="100884"/>
                  </a:lnTo>
                  <a:lnTo>
                    <a:pt x="72651" y="112395"/>
                  </a:lnTo>
                  <a:lnTo>
                    <a:pt x="65705" y="124397"/>
                  </a:lnTo>
                  <a:lnTo>
                    <a:pt x="58735" y="136452"/>
                  </a:lnTo>
                  <a:lnTo>
                    <a:pt x="51753" y="148302"/>
                  </a:lnTo>
                  <a:lnTo>
                    <a:pt x="44929" y="159869"/>
                  </a:lnTo>
                  <a:lnTo>
                    <a:pt x="38572" y="171169"/>
                  </a:lnTo>
                  <a:lnTo>
                    <a:pt x="32817" y="182251"/>
                  </a:lnTo>
                  <a:lnTo>
                    <a:pt x="27630" y="193168"/>
                  </a:lnTo>
                  <a:lnTo>
                    <a:pt x="22912" y="203965"/>
                  </a:lnTo>
                  <a:lnTo>
                    <a:pt x="18552" y="214677"/>
                  </a:lnTo>
                  <a:lnTo>
                    <a:pt x="14453" y="225331"/>
                  </a:lnTo>
                  <a:lnTo>
                    <a:pt x="10540" y="235944"/>
                  </a:lnTo>
                  <a:lnTo>
                    <a:pt x="6765" y="246529"/>
                  </a:lnTo>
                  <a:lnTo>
                    <a:pt x="3415" y="257095"/>
                  </a:lnTo>
                  <a:lnTo>
                    <a:pt x="1077" y="267649"/>
                  </a:lnTo>
                  <a:lnTo>
                    <a:pt x="0" y="278190"/>
                  </a:lnTo>
                  <a:lnTo>
                    <a:pt x="430" y="288558"/>
                  </a:lnTo>
                  <a:lnTo>
                    <a:pt x="2773" y="298445"/>
                  </a:lnTo>
                  <a:lnTo>
                    <a:pt x="7057" y="307708"/>
                  </a:lnTo>
                  <a:lnTo>
                    <a:pt x="13018" y="315723"/>
                  </a:lnTo>
                  <a:lnTo>
                    <a:pt x="20299" y="321363"/>
                  </a:lnTo>
                  <a:lnTo>
                    <a:pt x="28558" y="324225"/>
                  </a:lnTo>
                  <a:lnTo>
                    <a:pt x="37354" y="324534"/>
                  </a:lnTo>
                  <a:lnTo>
                    <a:pt x="46170" y="322772"/>
                  </a:lnTo>
                  <a:lnTo>
                    <a:pt x="54719" y="319438"/>
                  </a:lnTo>
                  <a:lnTo>
                    <a:pt x="62762" y="314798"/>
                  </a:lnTo>
                  <a:lnTo>
                    <a:pt x="70018" y="308876"/>
                  </a:lnTo>
                  <a:lnTo>
                    <a:pt x="76417" y="301790"/>
                  </a:lnTo>
                  <a:lnTo>
                    <a:pt x="82055" y="293747"/>
                  </a:lnTo>
                  <a:lnTo>
                    <a:pt x="87084" y="284971"/>
                  </a:lnTo>
                  <a:lnTo>
                    <a:pt x="91648" y="275659"/>
                  </a:lnTo>
                  <a:lnTo>
                    <a:pt x="95545" y="265964"/>
                  </a:lnTo>
                  <a:lnTo>
                    <a:pt x="98258" y="256004"/>
                  </a:lnTo>
                  <a:lnTo>
                    <a:pt x="99597" y="245859"/>
                  </a:lnTo>
                  <a:lnTo>
                    <a:pt x="99512" y="235589"/>
                  </a:lnTo>
                  <a:lnTo>
                    <a:pt x="97935" y="225235"/>
                  </a:lnTo>
                  <a:lnTo>
                    <a:pt x="94983" y="214828"/>
                  </a:lnTo>
                  <a:lnTo>
                    <a:pt x="90900" y="204550"/>
                  </a:lnTo>
                  <a:lnTo>
                    <a:pt x="85950" y="194722"/>
                  </a:lnTo>
                  <a:lnTo>
                    <a:pt x="80366" y="185482"/>
                  </a:lnTo>
                  <a:lnTo>
                    <a:pt x="74332" y="176803"/>
                  </a:lnTo>
                  <a:lnTo>
                    <a:pt x="67982" y="168586"/>
                  </a:lnTo>
                  <a:lnTo>
                    <a:pt x="61417" y="160724"/>
                  </a:lnTo>
                  <a:lnTo>
                    <a:pt x="54704" y="153120"/>
                  </a:lnTo>
                  <a:lnTo>
                    <a:pt x="47890" y="145701"/>
                  </a:lnTo>
                  <a:lnTo>
                    <a:pt x="41013" y="138405"/>
                  </a:lnTo>
                  <a:lnTo>
                    <a:pt x="34259" y="131030"/>
                  </a:lnTo>
                  <a:lnTo>
                    <a:pt x="27949" y="123238"/>
                  </a:lnTo>
                  <a:lnTo>
                    <a:pt x="22230" y="114878"/>
                  </a:lnTo>
                  <a:lnTo>
                    <a:pt x="17236" y="105805"/>
                  </a:lnTo>
                  <a:lnTo>
                    <a:pt x="13181" y="95803"/>
                  </a:lnTo>
                  <a:lnTo>
                    <a:pt x="10092" y="84859"/>
                  </a:lnTo>
                  <a:lnTo>
                    <a:pt x="8170" y="73425"/>
                  </a:lnTo>
                  <a:lnTo>
                    <a:pt x="7855" y="62290"/>
                  </a:lnTo>
                  <a:lnTo>
                    <a:pt x="9236" y="51880"/>
                  </a:lnTo>
                  <a:lnTo>
                    <a:pt x="12112" y="42266"/>
                  </a:lnTo>
                  <a:lnTo>
                    <a:pt x="16177" y="33348"/>
                  </a:lnTo>
                  <a:lnTo>
                    <a:pt x="21139" y="24989"/>
                  </a:lnTo>
                  <a:lnTo>
                    <a:pt x="27079" y="17374"/>
                  </a:lnTo>
                  <a:lnTo>
                    <a:pt x="34422" y="11004"/>
                  </a:lnTo>
                  <a:lnTo>
                    <a:pt x="43283" y="6054"/>
                  </a:lnTo>
                  <a:lnTo>
                    <a:pt x="53335" y="2560"/>
                  </a:lnTo>
                  <a:lnTo>
                    <a:pt x="63998" y="580"/>
                  </a:lnTo>
                  <a:lnTo>
                    <a:pt x="74866" y="0"/>
                  </a:lnTo>
                  <a:lnTo>
                    <a:pt x="85415" y="897"/>
                  </a:lnTo>
                  <a:lnTo>
                    <a:pt x="94960" y="3619"/>
                  </a:lnTo>
                  <a:lnTo>
                    <a:pt x="103224" y="8181"/>
                  </a:lnTo>
                  <a:lnTo>
                    <a:pt x="110329" y="14061"/>
                  </a:lnTo>
                  <a:lnTo>
                    <a:pt x="117398" y="21058"/>
                  </a:lnTo>
                  <a:lnTo>
                    <a:pt x="126169" y="30902"/>
                  </a:lnTo>
                  <a:lnTo>
                    <a:pt x="139552" y="4660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706445" y="1774708"/>
              <a:ext cx="147400" cy="25666"/>
            </a:xfrm>
            <a:custGeom>
              <a:avLst/>
              <a:gdLst/>
              <a:ahLst/>
              <a:cxnLst/>
              <a:rect l="0" t="0" r="0" b="0"/>
              <a:pathLst>
                <a:path w="147400" h="25666">
                  <a:moveTo>
                    <a:pt x="147399" y="4608"/>
                  </a:moveTo>
                  <a:lnTo>
                    <a:pt x="138598" y="1808"/>
                  </a:lnTo>
                  <a:lnTo>
                    <a:pt x="130251" y="306"/>
                  </a:lnTo>
                  <a:lnTo>
                    <a:pt x="121553" y="0"/>
                  </a:lnTo>
                  <a:lnTo>
                    <a:pt x="112431" y="679"/>
                  </a:lnTo>
                  <a:lnTo>
                    <a:pt x="102936" y="2146"/>
                  </a:lnTo>
                  <a:lnTo>
                    <a:pt x="93140" y="4211"/>
                  </a:lnTo>
                  <a:lnTo>
                    <a:pt x="82953" y="6548"/>
                  </a:lnTo>
                  <a:lnTo>
                    <a:pt x="72131" y="8722"/>
                  </a:lnTo>
                  <a:lnTo>
                    <a:pt x="60605" y="10515"/>
                  </a:lnTo>
                  <a:lnTo>
                    <a:pt x="48860" y="12088"/>
                  </a:lnTo>
                  <a:lnTo>
                    <a:pt x="36587" y="14139"/>
                  </a:lnTo>
                  <a:lnTo>
                    <a:pt x="21586" y="17965"/>
                  </a:lnTo>
                  <a:lnTo>
                    <a:pt x="0" y="2566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748559" y="187407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5664" y="67"/>
                  </a:lnTo>
                  <a:lnTo>
                    <a:pt x="124535" y="707"/>
                  </a:lnTo>
                  <a:lnTo>
                    <a:pt x="112932" y="2004"/>
                  </a:lnTo>
                  <a:lnTo>
                    <a:pt x="100598" y="3863"/>
                  </a:lnTo>
                  <a:lnTo>
                    <a:pt x="87290" y="6180"/>
                  </a:lnTo>
                  <a:lnTo>
                    <a:pt x="72999" y="8842"/>
                  </a:lnTo>
                  <a:lnTo>
                    <a:pt x="58428" y="11604"/>
                  </a:lnTo>
                  <a:lnTo>
                    <a:pt x="43348" y="14362"/>
                  </a:lnTo>
                  <a:lnTo>
                    <a:pt x="25319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327627" y="1516103"/>
              <a:ext cx="10529" cy="610654"/>
            </a:xfrm>
            <a:custGeom>
              <a:avLst/>
              <a:gdLst/>
              <a:ahLst/>
              <a:cxnLst/>
              <a:rect l="0" t="0" r="0" b="0"/>
              <a:pathLst>
                <a:path w="10529" h="610654">
                  <a:moveTo>
                    <a:pt x="10528" y="0"/>
                  </a:moveTo>
                  <a:lnTo>
                    <a:pt x="10461" y="11736"/>
                  </a:lnTo>
                  <a:lnTo>
                    <a:pt x="9821" y="22864"/>
                  </a:lnTo>
                  <a:lnTo>
                    <a:pt x="8530" y="34463"/>
                  </a:lnTo>
                  <a:lnTo>
                    <a:pt x="6842" y="46624"/>
                  </a:lnTo>
                  <a:lnTo>
                    <a:pt x="5174" y="59284"/>
                  </a:lnTo>
                  <a:lnTo>
                    <a:pt x="3761" y="72349"/>
                  </a:lnTo>
                  <a:lnTo>
                    <a:pt x="2663" y="86047"/>
                  </a:lnTo>
                  <a:lnTo>
                    <a:pt x="1852" y="100908"/>
                  </a:lnTo>
                  <a:lnTo>
                    <a:pt x="1278" y="117135"/>
                  </a:lnTo>
                  <a:lnTo>
                    <a:pt x="1045" y="134777"/>
                  </a:lnTo>
                  <a:lnTo>
                    <a:pt x="1414" y="153909"/>
                  </a:lnTo>
                  <a:lnTo>
                    <a:pt x="2471" y="174408"/>
                  </a:lnTo>
                  <a:lnTo>
                    <a:pt x="3994" y="195869"/>
                  </a:lnTo>
                  <a:lnTo>
                    <a:pt x="5554" y="217719"/>
                  </a:lnTo>
                  <a:lnTo>
                    <a:pt x="6897" y="239589"/>
                  </a:lnTo>
                  <a:lnTo>
                    <a:pt x="7951" y="261001"/>
                  </a:lnTo>
                  <a:lnTo>
                    <a:pt x="8732" y="281305"/>
                  </a:lnTo>
                  <a:lnTo>
                    <a:pt x="9293" y="300270"/>
                  </a:lnTo>
                  <a:lnTo>
                    <a:pt x="9686" y="318480"/>
                  </a:lnTo>
                  <a:lnTo>
                    <a:pt x="9957" y="337089"/>
                  </a:lnTo>
                  <a:lnTo>
                    <a:pt x="10143" y="356718"/>
                  </a:lnTo>
                  <a:lnTo>
                    <a:pt x="10269" y="376990"/>
                  </a:lnTo>
                  <a:lnTo>
                    <a:pt x="10354" y="396847"/>
                  </a:lnTo>
                  <a:lnTo>
                    <a:pt x="10412" y="415696"/>
                  </a:lnTo>
                  <a:lnTo>
                    <a:pt x="10450" y="433760"/>
                  </a:lnTo>
                  <a:lnTo>
                    <a:pt x="10476" y="451789"/>
                  </a:lnTo>
                  <a:lnTo>
                    <a:pt x="10488" y="470249"/>
                  </a:lnTo>
                  <a:lnTo>
                    <a:pt x="10327" y="489275"/>
                  </a:lnTo>
                  <a:lnTo>
                    <a:pt x="9687" y="508826"/>
                  </a:lnTo>
                  <a:lnTo>
                    <a:pt x="8444" y="528776"/>
                  </a:lnTo>
                  <a:lnTo>
                    <a:pt x="6786" y="548111"/>
                  </a:lnTo>
                  <a:lnTo>
                    <a:pt x="4962" y="566855"/>
                  </a:lnTo>
                  <a:lnTo>
                    <a:pt x="2809" y="586651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527669" y="1347353"/>
              <a:ext cx="200974" cy="278268"/>
            </a:xfrm>
            <a:custGeom>
              <a:avLst/>
              <a:gdLst/>
              <a:ahLst/>
              <a:cxnLst/>
              <a:rect l="0" t="0" r="0" b="0"/>
              <a:pathLst>
                <a:path w="200974" h="278268">
                  <a:moveTo>
                    <a:pt x="63170" y="52937"/>
                  </a:moveTo>
                  <a:lnTo>
                    <a:pt x="54435" y="55937"/>
                  </a:lnTo>
                  <a:lnTo>
                    <a:pt x="46728" y="59360"/>
                  </a:lnTo>
                  <a:lnTo>
                    <a:pt x="39337" y="63498"/>
                  </a:lnTo>
                  <a:lnTo>
                    <a:pt x="32487" y="66244"/>
                  </a:lnTo>
                  <a:lnTo>
                    <a:pt x="27535" y="65268"/>
                  </a:lnTo>
                  <a:lnTo>
                    <a:pt x="25674" y="61726"/>
                  </a:lnTo>
                  <a:lnTo>
                    <a:pt x="26547" y="56732"/>
                  </a:lnTo>
                  <a:lnTo>
                    <a:pt x="29415" y="50750"/>
                  </a:lnTo>
                  <a:lnTo>
                    <a:pt x="33652" y="43820"/>
                  </a:lnTo>
                  <a:lnTo>
                    <a:pt x="38818" y="36014"/>
                  </a:lnTo>
                  <a:lnTo>
                    <a:pt x="44771" y="27803"/>
                  </a:lnTo>
                  <a:lnTo>
                    <a:pt x="51612" y="19968"/>
                  </a:lnTo>
                  <a:lnTo>
                    <a:pt x="59332" y="12927"/>
                  </a:lnTo>
                  <a:lnTo>
                    <a:pt x="67809" y="7063"/>
                  </a:lnTo>
                  <a:lnTo>
                    <a:pt x="76880" y="2880"/>
                  </a:lnTo>
                  <a:lnTo>
                    <a:pt x="86387" y="487"/>
                  </a:lnTo>
                  <a:lnTo>
                    <a:pt x="96042" y="0"/>
                  </a:lnTo>
                  <a:lnTo>
                    <a:pt x="105446" y="1710"/>
                  </a:lnTo>
                  <a:lnTo>
                    <a:pt x="114388" y="5567"/>
                  </a:lnTo>
                  <a:lnTo>
                    <a:pt x="122527" y="11408"/>
                  </a:lnTo>
                  <a:lnTo>
                    <a:pt x="129315" y="19140"/>
                  </a:lnTo>
                  <a:lnTo>
                    <a:pt x="134578" y="28519"/>
                  </a:lnTo>
                  <a:lnTo>
                    <a:pt x="138298" y="39051"/>
                  </a:lnTo>
                  <a:lnTo>
                    <a:pt x="140437" y="50104"/>
                  </a:lnTo>
                  <a:lnTo>
                    <a:pt x="141131" y="61273"/>
                  </a:lnTo>
                  <a:lnTo>
                    <a:pt x="140482" y="72381"/>
                  </a:lnTo>
                  <a:lnTo>
                    <a:pt x="138459" y="83372"/>
                  </a:lnTo>
                  <a:lnTo>
                    <a:pt x="135177" y="94242"/>
                  </a:lnTo>
                  <a:lnTo>
                    <a:pt x="130856" y="104848"/>
                  </a:lnTo>
                  <a:lnTo>
                    <a:pt x="125739" y="114904"/>
                  </a:lnTo>
                  <a:lnTo>
                    <a:pt x="120053" y="124249"/>
                  </a:lnTo>
                  <a:lnTo>
                    <a:pt x="114451" y="131146"/>
                  </a:lnTo>
                  <a:lnTo>
                    <a:pt x="111875" y="133934"/>
                  </a:lnTo>
                  <a:lnTo>
                    <a:pt x="114658" y="134612"/>
                  </a:lnTo>
                  <a:lnTo>
                    <a:pt x="120996" y="135152"/>
                  </a:lnTo>
                  <a:lnTo>
                    <a:pt x="129263" y="136220"/>
                  </a:lnTo>
                  <a:lnTo>
                    <a:pt x="138548" y="137898"/>
                  </a:lnTo>
                  <a:lnTo>
                    <a:pt x="148211" y="140260"/>
                  </a:lnTo>
                  <a:lnTo>
                    <a:pt x="157697" y="143490"/>
                  </a:lnTo>
                  <a:lnTo>
                    <a:pt x="166737" y="147616"/>
                  </a:lnTo>
                  <a:lnTo>
                    <a:pt x="175130" y="152685"/>
                  </a:lnTo>
                  <a:lnTo>
                    <a:pt x="182630" y="158841"/>
                  </a:lnTo>
                  <a:lnTo>
                    <a:pt x="189188" y="166059"/>
                  </a:lnTo>
                  <a:lnTo>
                    <a:pt x="194594" y="174177"/>
                  </a:lnTo>
                  <a:lnTo>
                    <a:pt x="198404" y="182996"/>
                  </a:lnTo>
                  <a:lnTo>
                    <a:pt x="200518" y="192335"/>
                  </a:lnTo>
                  <a:lnTo>
                    <a:pt x="200973" y="202045"/>
                  </a:lnTo>
                  <a:lnTo>
                    <a:pt x="199766" y="212016"/>
                  </a:lnTo>
                  <a:lnTo>
                    <a:pt x="197061" y="222161"/>
                  </a:lnTo>
                  <a:lnTo>
                    <a:pt x="192976" y="232262"/>
                  </a:lnTo>
                  <a:lnTo>
                    <a:pt x="187493" y="241971"/>
                  </a:lnTo>
                  <a:lnTo>
                    <a:pt x="180725" y="251122"/>
                  </a:lnTo>
                  <a:lnTo>
                    <a:pt x="172572" y="259402"/>
                  </a:lnTo>
                  <a:lnTo>
                    <a:pt x="162664" y="266286"/>
                  </a:lnTo>
                  <a:lnTo>
                    <a:pt x="150968" y="271613"/>
                  </a:lnTo>
                  <a:lnTo>
                    <a:pt x="138046" y="275377"/>
                  </a:lnTo>
                  <a:lnTo>
                    <a:pt x="124841" y="277544"/>
                  </a:lnTo>
                  <a:lnTo>
                    <a:pt x="111923" y="278267"/>
                  </a:lnTo>
                  <a:lnTo>
                    <a:pt x="99319" y="277976"/>
                  </a:lnTo>
                  <a:lnTo>
                    <a:pt x="86716" y="277259"/>
                  </a:lnTo>
                  <a:lnTo>
                    <a:pt x="73915" y="276488"/>
                  </a:lnTo>
                  <a:lnTo>
                    <a:pt x="61078" y="275821"/>
                  </a:lnTo>
                  <a:lnTo>
                    <a:pt x="47191" y="275227"/>
                  </a:lnTo>
                  <a:lnTo>
                    <a:pt x="28797" y="274662"/>
                  </a:lnTo>
                  <a:lnTo>
                    <a:pt x="0" y="27403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453969" y="1726673"/>
              <a:ext cx="368498" cy="21058"/>
            </a:xfrm>
            <a:custGeom>
              <a:avLst/>
              <a:gdLst/>
              <a:ahLst/>
              <a:cxnLst/>
              <a:rect l="0" t="0" r="0" b="0"/>
              <a:pathLst>
                <a:path w="368498" h="21058">
                  <a:moveTo>
                    <a:pt x="368497" y="0"/>
                  </a:moveTo>
                  <a:lnTo>
                    <a:pt x="356695" y="0"/>
                  </a:lnTo>
                  <a:lnTo>
                    <a:pt x="344926" y="0"/>
                  </a:lnTo>
                  <a:lnTo>
                    <a:pt x="332036" y="0"/>
                  </a:lnTo>
                  <a:lnTo>
                    <a:pt x="318188" y="0"/>
                  </a:lnTo>
                  <a:lnTo>
                    <a:pt x="303859" y="0"/>
                  </a:lnTo>
                  <a:lnTo>
                    <a:pt x="289386" y="0"/>
                  </a:lnTo>
                  <a:lnTo>
                    <a:pt x="274763" y="0"/>
                  </a:lnTo>
                  <a:lnTo>
                    <a:pt x="259739" y="0"/>
                  </a:lnTo>
                  <a:lnTo>
                    <a:pt x="244195" y="5"/>
                  </a:lnTo>
                  <a:lnTo>
                    <a:pt x="228318" y="178"/>
                  </a:lnTo>
                  <a:lnTo>
                    <a:pt x="212500" y="826"/>
                  </a:lnTo>
                  <a:lnTo>
                    <a:pt x="196963" y="2074"/>
                  </a:lnTo>
                  <a:lnTo>
                    <a:pt x="181596" y="3727"/>
                  </a:lnTo>
                  <a:lnTo>
                    <a:pt x="166059" y="5375"/>
                  </a:lnTo>
                  <a:lnTo>
                    <a:pt x="150165" y="6783"/>
                  </a:lnTo>
                  <a:lnTo>
                    <a:pt x="134049" y="8048"/>
                  </a:lnTo>
                  <a:lnTo>
                    <a:pt x="118071" y="9505"/>
                  </a:lnTo>
                  <a:lnTo>
                    <a:pt x="102430" y="11332"/>
                  </a:lnTo>
                  <a:lnTo>
                    <a:pt x="87163" y="13389"/>
                  </a:lnTo>
                  <a:lnTo>
                    <a:pt x="72226" y="15317"/>
                  </a:lnTo>
                  <a:lnTo>
                    <a:pt x="57566" y="16911"/>
                  </a:lnTo>
                  <a:lnTo>
                    <a:pt x="43724" y="18136"/>
                  </a:lnTo>
                  <a:lnTo>
                    <a:pt x="30468" y="19166"/>
                  </a:lnTo>
                  <a:lnTo>
                    <a:pt x="16632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696124" y="1810901"/>
              <a:ext cx="42115" cy="315856"/>
            </a:xfrm>
            <a:custGeom>
              <a:avLst/>
              <a:gdLst/>
              <a:ahLst/>
              <a:cxnLst/>
              <a:rect l="0" t="0" r="0" b="0"/>
              <a:pathLst>
                <a:path w="42115" h="315856">
                  <a:moveTo>
                    <a:pt x="42114" y="0"/>
                  </a:moveTo>
                  <a:lnTo>
                    <a:pt x="39181" y="8869"/>
                  </a:lnTo>
                  <a:lnTo>
                    <a:pt x="36399" y="17855"/>
                  </a:lnTo>
                  <a:lnTo>
                    <a:pt x="33503" y="27860"/>
                  </a:lnTo>
                  <a:lnTo>
                    <a:pt x="30636" y="39186"/>
                  </a:lnTo>
                  <a:lnTo>
                    <a:pt x="28119" y="52294"/>
                  </a:lnTo>
                  <a:lnTo>
                    <a:pt x="26104" y="67250"/>
                  </a:lnTo>
                  <a:lnTo>
                    <a:pt x="24419" y="83493"/>
                  </a:lnTo>
                  <a:lnTo>
                    <a:pt x="22675" y="100070"/>
                  </a:lnTo>
                  <a:lnTo>
                    <a:pt x="20654" y="116398"/>
                  </a:lnTo>
                  <a:lnTo>
                    <a:pt x="18465" y="132272"/>
                  </a:lnTo>
                  <a:lnTo>
                    <a:pt x="16449" y="147689"/>
                  </a:lnTo>
                  <a:lnTo>
                    <a:pt x="14795" y="162725"/>
                  </a:lnTo>
                  <a:lnTo>
                    <a:pt x="13533" y="177466"/>
                  </a:lnTo>
                  <a:lnTo>
                    <a:pt x="12611" y="191992"/>
                  </a:lnTo>
                  <a:lnTo>
                    <a:pt x="11951" y="206360"/>
                  </a:lnTo>
                  <a:lnTo>
                    <a:pt x="11322" y="220453"/>
                  </a:lnTo>
                  <a:lnTo>
                    <a:pt x="10360" y="233996"/>
                  </a:lnTo>
                  <a:lnTo>
                    <a:pt x="8896" y="246880"/>
                  </a:lnTo>
                  <a:lnTo>
                    <a:pt x="7090" y="259088"/>
                  </a:lnTo>
                  <a:lnTo>
                    <a:pt x="5149" y="272018"/>
                  </a:lnTo>
                  <a:lnTo>
                    <a:pt x="2901" y="28904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544023" y="1842487"/>
              <a:ext cx="173159" cy="187921"/>
            </a:xfrm>
            <a:custGeom>
              <a:avLst/>
              <a:gdLst/>
              <a:ahLst/>
              <a:cxnLst/>
              <a:rect l="0" t="0" r="0" b="0"/>
              <a:pathLst>
                <a:path w="173159" h="187921">
                  <a:moveTo>
                    <a:pt x="173158" y="126342"/>
                  </a:moveTo>
                  <a:lnTo>
                    <a:pt x="164356" y="129275"/>
                  </a:lnTo>
                  <a:lnTo>
                    <a:pt x="156010" y="132058"/>
                  </a:lnTo>
                  <a:lnTo>
                    <a:pt x="147311" y="134962"/>
                  </a:lnTo>
                  <a:lnTo>
                    <a:pt x="138190" y="138175"/>
                  </a:lnTo>
                  <a:lnTo>
                    <a:pt x="128696" y="141988"/>
                  </a:lnTo>
                  <a:lnTo>
                    <a:pt x="118903" y="146501"/>
                  </a:lnTo>
                  <a:lnTo>
                    <a:pt x="108890" y="151492"/>
                  </a:lnTo>
                  <a:lnTo>
                    <a:pt x="98716" y="156531"/>
                  </a:lnTo>
                  <a:lnTo>
                    <a:pt x="88430" y="161363"/>
                  </a:lnTo>
                  <a:lnTo>
                    <a:pt x="78065" y="165910"/>
                  </a:lnTo>
                  <a:lnTo>
                    <a:pt x="67647" y="170191"/>
                  </a:lnTo>
                  <a:lnTo>
                    <a:pt x="57193" y="174254"/>
                  </a:lnTo>
                  <a:lnTo>
                    <a:pt x="46715" y="178151"/>
                  </a:lnTo>
                  <a:lnTo>
                    <a:pt x="36219" y="181929"/>
                  </a:lnTo>
                  <a:lnTo>
                    <a:pt x="25721" y="185587"/>
                  </a:lnTo>
                  <a:lnTo>
                    <a:pt x="15523" y="187920"/>
                  </a:lnTo>
                  <a:lnTo>
                    <a:pt x="7054" y="187296"/>
                  </a:lnTo>
                  <a:lnTo>
                    <a:pt x="1892" y="183952"/>
                  </a:lnTo>
                  <a:lnTo>
                    <a:pt x="0" y="178501"/>
                  </a:lnTo>
                  <a:lnTo>
                    <a:pt x="717" y="171503"/>
                  </a:lnTo>
                  <a:lnTo>
                    <a:pt x="3198" y="163399"/>
                  </a:lnTo>
                  <a:lnTo>
                    <a:pt x="6577" y="154521"/>
                  </a:lnTo>
                  <a:lnTo>
                    <a:pt x="10310" y="145112"/>
                  </a:lnTo>
                  <a:lnTo>
                    <a:pt x="14130" y="135337"/>
                  </a:lnTo>
                  <a:lnTo>
                    <a:pt x="17927" y="125316"/>
                  </a:lnTo>
                  <a:lnTo>
                    <a:pt x="21668" y="115127"/>
                  </a:lnTo>
                  <a:lnTo>
                    <a:pt x="25352" y="104827"/>
                  </a:lnTo>
                  <a:lnTo>
                    <a:pt x="28988" y="94450"/>
                  </a:lnTo>
                  <a:lnTo>
                    <a:pt x="32587" y="84023"/>
                  </a:lnTo>
                  <a:lnTo>
                    <a:pt x="36159" y="73563"/>
                  </a:lnTo>
                  <a:lnTo>
                    <a:pt x="39710" y="63080"/>
                  </a:lnTo>
                  <a:lnTo>
                    <a:pt x="43243" y="52590"/>
                  </a:lnTo>
                  <a:lnTo>
                    <a:pt x="46612" y="42362"/>
                  </a:lnTo>
                  <a:lnTo>
                    <a:pt x="49852" y="31802"/>
                  </a:lnTo>
                  <a:lnTo>
                    <a:pt x="53248" y="18863"/>
                  </a:lnTo>
                  <a:lnTo>
                    <a:pt x="5734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139548" y="1244176"/>
              <a:ext cx="901086" cy="1109610"/>
            </a:xfrm>
            <a:custGeom>
              <a:avLst/>
              <a:gdLst/>
              <a:ahLst/>
              <a:cxnLst/>
              <a:rect l="0" t="0" r="0" b="0"/>
              <a:pathLst>
                <a:path w="901086" h="1109610">
                  <a:moveTo>
                    <a:pt x="282835" y="114000"/>
                  </a:moveTo>
                  <a:lnTo>
                    <a:pt x="273967" y="111267"/>
                  </a:lnTo>
                  <a:lnTo>
                    <a:pt x="264980" y="110405"/>
                  </a:lnTo>
                  <a:lnTo>
                    <a:pt x="254994" y="111395"/>
                  </a:lnTo>
                  <a:lnTo>
                    <a:pt x="244359" y="113934"/>
                  </a:lnTo>
                  <a:lnTo>
                    <a:pt x="233844" y="117719"/>
                  </a:lnTo>
                  <a:lnTo>
                    <a:pt x="223888" y="122454"/>
                  </a:lnTo>
                  <a:lnTo>
                    <a:pt x="214428" y="127887"/>
                  </a:lnTo>
                  <a:lnTo>
                    <a:pt x="205092" y="133817"/>
                  </a:lnTo>
                  <a:lnTo>
                    <a:pt x="195629" y="140099"/>
                  </a:lnTo>
                  <a:lnTo>
                    <a:pt x="185951" y="146789"/>
                  </a:lnTo>
                  <a:lnTo>
                    <a:pt x="176062" y="154118"/>
                  </a:lnTo>
                  <a:lnTo>
                    <a:pt x="166000" y="162158"/>
                  </a:lnTo>
                  <a:lnTo>
                    <a:pt x="155969" y="170677"/>
                  </a:lnTo>
                  <a:lnTo>
                    <a:pt x="146315" y="179242"/>
                  </a:lnTo>
                  <a:lnTo>
                    <a:pt x="137189" y="187605"/>
                  </a:lnTo>
                  <a:lnTo>
                    <a:pt x="128419" y="196017"/>
                  </a:lnTo>
                  <a:lnTo>
                    <a:pt x="119609" y="205110"/>
                  </a:lnTo>
                  <a:lnTo>
                    <a:pt x="110541" y="215188"/>
                  </a:lnTo>
                  <a:lnTo>
                    <a:pt x="101483" y="226077"/>
                  </a:lnTo>
                  <a:lnTo>
                    <a:pt x="93080" y="237311"/>
                  </a:lnTo>
                  <a:lnTo>
                    <a:pt x="85647" y="248583"/>
                  </a:lnTo>
                  <a:lnTo>
                    <a:pt x="79011" y="260085"/>
                  </a:lnTo>
                  <a:lnTo>
                    <a:pt x="72713" y="272398"/>
                  </a:lnTo>
                  <a:lnTo>
                    <a:pt x="66443" y="285783"/>
                  </a:lnTo>
                  <a:lnTo>
                    <a:pt x="60231" y="299874"/>
                  </a:lnTo>
                  <a:lnTo>
                    <a:pt x="54353" y="313879"/>
                  </a:lnTo>
                  <a:lnTo>
                    <a:pt x="48951" y="327337"/>
                  </a:lnTo>
                  <a:lnTo>
                    <a:pt x="44016" y="340136"/>
                  </a:lnTo>
                  <a:lnTo>
                    <a:pt x="39475" y="352338"/>
                  </a:lnTo>
                  <a:lnTo>
                    <a:pt x="35237" y="364075"/>
                  </a:lnTo>
                  <a:lnTo>
                    <a:pt x="31221" y="375958"/>
                  </a:lnTo>
                  <a:lnTo>
                    <a:pt x="27365" y="389008"/>
                  </a:lnTo>
                  <a:lnTo>
                    <a:pt x="23619" y="403690"/>
                  </a:lnTo>
                  <a:lnTo>
                    <a:pt x="19950" y="419963"/>
                  </a:lnTo>
                  <a:lnTo>
                    <a:pt x="16333" y="437561"/>
                  </a:lnTo>
                  <a:lnTo>
                    <a:pt x="12755" y="456179"/>
                  </a:lnTo>
                  <a:lnTo>
                    <a:pt x="9370" y="475544"/>
                  </a:lnTo>
                  <a:lnTo>
                    <a:pt x="6476" y="495441"/>
                  </a:lnTo>
                  <a:lnTo>
                    <a:pt x="4199" y="515713"/>
                  </a:lnTo>
                  <a:lnTo>
                    <a:pt x="2499" y="536408"/>
                  </a:lnTo>
                  <a:lnTo>
                    <a:pt x="1277" y="557754"/>
                  </a:lnTo>
                  <a:lnTo>
                    <a:pt x="422" y="579813"/>
                  </a:lnTo>
                  <a:lnTo>
                    <a:pt x="0" y="602188"/>
                  </a:lnTo>
                  <a:lnTo>
                    <a:pt x="240" y="624136"/>
                  </a:lnTo>
                  <a:lnTo>
                    <a:pt x="1215" y="645265"/>
                  </a:lnTo>
                  <a:lnTo>
                    <a:pt x="2853" y="665368"/>
                  </a:lnTo>
                  <a:lnTo>
                    <a:pt x="5024" y="684256"/>
                  </a:lnTo>
                  <a:lnTo>
                    <a:pt x="7595" y="701965"/>
                  </a:lnTo>
                  <a:lnTo>
                    <a:pt x="10456" y="718841"/>
                  </a:lnTo>
                  <a:lnTo>
                    <a:pt x="13522" y="735415"/>
                  </a:lnTo>
                  <a:lnTo>
                    <a:pt x="16732" y="752011"/>
                  </a:lnTo>
                  <a:lnTo>
                    <a:pt x="20038" y="768431"/>
                  </a:lnTo>
                  <a:lnTo>
                    <a:pt x="23410" y="784085"/>
                  </a:lnTo>
                  <a:lnTo>
                    <a:pt x="26832" y="798689"/>
                  </a:lnTo>
                  <a:lnTo>
                    <a:pt x="30453" y="812275"/>
                  </a:lnTo>
                  <a:lnTo>
                    <a:pt x="34570" y="825014"/>
                  </a:lnTo>
                  <a:lnTo>
                    <a:pt x="39301" y="837101"/>
                  </a:lnTo>
                  <a:lnTo>
                    <a:pt x="44444" y="848710"/>
                  </a:lnTo>
                  <a:lnTo>
                    <a:pt x="49589" y="859980"/>
                  </a:lnTo>
                  <a:lnTo>
                    <a:pt x="54498" y="871008"/>
                  </a:lnTo>
                  <a:lnTo>
                    <a:pt x="59267" y="881706"/>
                  </a:lnTo>
                  <a:lnTo>
                    <a:pt x="64229" y="891816"/>
                  </a:lnTo>
                  <a:lnTo>
                    <a:pt x="69568" y="901250"/>
                  </a:lnTo>
                  <a:lnTo>
                    <a:pt x="75307" y="910229"/>
                  </a:lnTo>
                  <a:lnTo>
                    <a:pt x="81391" y="919179"/>
                  </a:lnTo>
                  <a:lnTo>
                    <a:pt x="87747" y="928347"/>
                  </a:lnTo>
                  <a:lnTo>
                    <a:pt x="94304" y="937641"/>
                  </a:lnTo>
                  <a:lnTo>
                    <a:pt x="101005" y="946733"/>
                  </a:lnTo>
                  <a:lnTo>
                    <a:pt x="107808" y="955444"/>
                  </a:lnTo>
                  <a:lnTo>
                    <a:pt x="114680" y="963752"/>
                  </a:lnTo>
                  <a:lnTo>
                    <a:pt x="121600" y="971711"/>
                  </a:lnTo>
                  <a:lnTo>
                    <a:pt x="128552" y="979396"/>
                  </a:lnTo>
                  <a:lnTo>
                    <a:pt x="135527" y="986879"/>
                  </a:lnTo>
                  <a:lnTo>
                    <a:pt x="142515" y="994217"/>
                  </a:lnTo>
                  <a:lnTo>
                    <a:pt x="149515" y="1001454"/>
                  </a:lnTo>
                  <a:lnTo>
                    <a:pt x="156520" y="1008620"/>
                  </a:lnTo>
                  <a:lnTo>
                    <a:pt x="163530" y="1015739"/>
                  </a:lnTo>
                  <a:lnTo>
                    <a:pt x="170552" y="1022825"/>
                  </a:lnTo>
                  <a:lnTo>
                    <a:pt x="177913" y="1029888"/>
                  </a:lnTo>
                  <a:lnTo>
                    <a:pt x="186226" y="1036938"/>
                  </a:lnTo>
                  <a:lnTo>
                    <a:pt x="195754" y="1043977"/>
                  </a:lnTo>
                  <a:lnTo>
                    <a:pt x="206595" y="1051009"/>
                  </a:lnTo>
                  <a:lnTo>
                    <a:pt x="218856" y="1058037"/>
                  </a:lnTo>
                  <a:lnTo>
                    <a:pt x="232439" y="1065058"/>
                  </a:lnTo>
                  <a:lnTo>
                    <a:pt x="247120" y="1071908"/>
                  </a:lnTo>
                  <a:lnTo>
                    <a:pt x="262644" y="1078281"/>
                  </a:lnTo>
                  <a:lnTo>
                    <a:pt x="278787" y="1084048"/>
                  </a:lnTo>
                  <a:lnTo>
                    <a:pt x="295371" y="1089243"/>
                  </a:lnTo>
                  <a:lnTo>
                    <a:pt x="312262" y="1093966"/>
                  </a:lnTo>
                  <a:lnTo>
                    <a:pt x="329371" y="1098325"/>
                  </a:lnTo>
                  <a:lnTo>
                    <a:pt x="346792" y="1102254"/>
                  </a:lnTo>
                  <a:lnTo>
                    <a:pt x="364786" y="1105520"/>
                  </a:lnTo>
                  <a:lnTo>
                    <a:pt x="383448" y="1108043"/>
                  </a:lnTo>
                  <a:lnTo>
                    <a:pt x="402558" y="1109567"/>
                  </a:lnTo>
                  <a:lnTo>
                    <a:pt x="421693" y="1109609"/>
                  </a:lnTo>
                  <a:lnTo>
                    <a:pt x="440603" y="1108045"/>
                  </a:lnTo>
                  <a:lnTo>
                    <a:pt x="459217" y="1105215"/>
                  </a:lnTo>
                  <a:lnTo>
                    <a:pt x="477554" y="1101713"/>
                  </a:lnTo>
                  <a:lnTo>
                    <a:pt x="495667" y="1097946"/>
                  </a:lnTo>
                  <a:lnTo>
                    <a:pt x="513611" y="1093792"/>
                  </a:lnTo>
                  <a:lnTo>
                    <a:pt x="531433" y="1088719"/>
                  </a:lnTo>
                  <a:lnTo>
                    <a:pt x="549164" y="1082497"/>
                  </a:lnTo>
                  <a:lnTo>
                    <a:pt x="566666" y="1075352"/>
                  </a:lnTo>
                  <a:lnTo>
                    <a:pt x="583652" y="1067785"/>
                  </a:lnTo>
                  <a:lnTo>
                    <a:pt x="599994" y="1060138"/>
                  </a:lnTo>
                  <a:lnTo>
                    <a:pt x="615410" y="1052562"/>
                  </a:lnTo>
                  <a:lnTo>
                    <a:pt x="629389" y="1045103"/>
                  </a:lnTo>
                  <a:lnTo>
                    <a:pt x="641792" y="1037756"/>
                  </a:lnTo>
                  <a:lnTo>
                    <a:pt x="652781" y="1030501"/>
                  </a:lnTo>
                  <a:lnTo>
                    <a:pt x="662639" y="1023316"/>
                  </a:lnTo>
                  <a:lnTo>
                    <a:pt x="671646" y="1016182"/>
                  </a:lnTo>
                  <a:lnTo>
                    <a:pt x="680038" y="1009085"/>
                  </a:lnTo>
                  <a:lnTo>
                    <a:pt x="687994" y="1002013"/>
                  </a:lnTo>
                  <a:lnTo>
                    <a:pt x="695650" y="994958"/>
                  </a:lnTo>
                  <a:lnTo>
                    <a:pt x="703099" y="987915"/>
                  </a:lnTo>
                  <a:lnTo>
                    <a:pt x="710408" y="980879"/>
                  </a:lnTo>
                  <a:lnTo>
                    <a:pt x="717621" y="973849"/>
                  </a:lnTo>
                  <a:lnTo>
                    <a:pt x="724770" y="966823"/>
                  </a:lnTo>
                  <a:lnTo>
                    <a:pt x="731875" y="959799"/>
                  </a:lnTo>
                  <a:lnTo>
                    <a:pt x="738953" y="952772"/>
                  </a:lnTo>
                  <a:lnTo>
                    <a:pt x="746011" y="945578"/>
                  </a:lnTo>
                  <a:lnTo>
                    <a:pt x="753056" y="937909"/>
                  </a:lnTo>
                  <a:lnTo>
                    <a:pt x="760092" y="929641"/>
                  </a:lnTo>
                  <a:lnTo>
                    <a:pt x="767122" y="920968"/>
                  </a:lnTo>
                  <a:lnTo>
                    <a:pt x="774150" y="912301"/>
                  </a:lnTo>
                  <a:lnTo>
                    <a:pt x="781173" y="903874"/>
                  </a:lnTo>
                  <a:lnTo>
                    <a:pt x="788197" y="895589"/>
                  </a:lnTo>
                  <a:lnTo>
                    <a:pt x="795217" y="887114"/>
                  </a:lnTo>
                  <a:lnTo>
                    <a:pt x="802238" y="878254"/>
                  </a:lnTo>
                  <a:lnTo>
                    <a:pt x="809258" y="868659"/>
                  </a:lnTo>
                  <a:lnTo>
                    <a:pt x="816278" y="857767"/>
                  </a:lnTo>
                  <a:lnTo>
                    <a:pt x="823293" y="845404"/>
                  </a:lnTo>
                  <a:lnTo>
                    <a:pt x="830139" y="832031"/>
                  </a:lnTo>
                  <a:lnTo>
                    <a:pt x="836510" y="818524"/>
                  </a:lnTo>
                  <a:lnTo>
                    <a:pt x="842277" y="805406"/>
                  </a:lnTo>
                  <a:lnTo>
                    <a:pt x="847470" y="792839"/>
                  </a:lnTo>
                  <a:lnTo>
                    <a:pt x="852192" y="780793"/>
                  </a:lnTo>
                  <a:lnTo>
                    <a:pt x="856555" y="769175"/>
                  </a:lnTo>
                  <a:lnTo>
                    <a:pt x="860656" y="757881"/>
                  </a:lnTo>
                  <a:lnTo>
                    <a:pt x="864570" y="746823"/>
                  </a:lnTo>
                  <a:lnTo>
                    <a:pt x="868356" y="735932"/>
                  </a:lnTo>
                  <a:lnTo>
                    <a:pt x="872052" y="725158"/>
                  </a:lnTo>
                  <a:lnTo>
                    <a:pt x="875685" y="714463"/>
                  </a:lnTo>
                  <a:lnTo>
                    <a:pt x="879275" y="703809"/>
                  </a:lnTo>
                  <a:lnTo>
                    <a:pt x="882669" y="692687"/>
                  </a:lnTo>
                  <a:lnTo>
                    <a:pt x="885568" y="680163"/>
                  </a:lnTo>
                  <a:lnTo>
                    <a:pt x="887854" y="665855"/>
                  </a:lnTo>
                  <a:lnTo>
                    <a:pt x="889727" y="650346"/>
                  </a:lnTo>
                  <a:lnTo>
                    <a:pt x="891599" y="634857"/>
                  </a:lnTo>
                  <a:lnTo>
                    <a:pt x="893708" y="620106"/>
                  </a:lnTo>
                  <a:lnTo>
                    <a:pt x="895958" y="606119"/>
                  </a:lnTo>
                  <a:lnTo>
                    <a:pt x="898015" y="592515"/>
                  </a:lnTo>
                  <a:lnTo>
                    <a:pt x="899691" y="578986"/>
                  </a:lnTo>
                  <a:lnTo>
                    <a:pt x="900799" y="565070"/>
                  </a:lnTo>
                  <a:lnTo>
                    <a:pt x="901085" y="550108"/>
                  </a:lnTo>
                  <a:lnTo>
                    <a:pt x="900499" y="533838"/>
                  </a:lnTo>
                  <a:lnTo>
                    <a:pt x="899307" y="516178"/>
                  </a:lnTo>
                  <a:lnTo>
                    <a:pt x="897978" y="497040"/>
                  </a:lnTo>
                  <a:lnTo>
                    <a:pt x="896787" y="476553"/>
                  </a:lnTo>
                  <a:lnTo>
                    <a:pt x="895668" y="455612"/>
                  </a:lnTo>
                  <a:lnTo>
                    <a:pt x="894311" y="435707"/>
                  </a:lnTo>
                  <a:lnTo>
                    <a:pt x="892546" y="417575"/>
                  </a:lnTo>
                  <a:lnTo>
                    <a:pt x="890360" y="400777"/>
                  </a:lnTo>
                  <a:lnTo>
                    <a:pt x="887814" y="384121"/>
                  </a:lnTo>
                  <a:lnTo>
                    <a:pt x="884987" y="366886"/>
                  </a:lnTo>
                  <a:lnTo>
                    <a:pt x="881952" y="349341"/>
                  </a:lnTo>
                  <a:lnTo>
                    <a:pt x="878770" y="332453"/>
                  </a:lnTo>
                  <a:lnTo>
                    <a:pt x="875481" y="316752"/>
                  </a:lnTo>
                  <a:lnTo>
                    <a:pt x="872123" y="302292"/>
                  </a:lnTo>
                  <a:lnTo>
                    <a:pt x="868715" y="288900"/>
                  </a:lnTo>
                  <a:lnTo>
                    <a:pt x="865274" y="276341"/>
                  </a:lnTo>
                  <a:lnTo>
                    <a:pt x="861811" y="264399"/>
                  </a:lnTo>
                  <a:lnTo>
                    <a:pt x="858332" y="252899"/>
                  </a:lnTo>
                  <a:lnTo>
                    <a:pt x="854839" y="241704"/>
                  </a:lnTo>
                  <a:lnTo>
                    <a:pt x="851170" y="230554"/>
                  </a:lnTo>
                  <a:lnTo>
                    <a:pt x="847021" y="219074"/>
                  </a:lnTo>
                  <a:lnTo>
                    <a:pt x="842265" y="207098"/>
                  </a:lnTo>
                  <a:lnTo>
                    <a:pt x="836934" y="194953"/>
                  </a:lnTo>
                  <a:lnTo>
                    <a:pt x="831130" y="183334"/>
                  </a:lnTo>
                  <a:lnTo>
                    <a:pt x="824971" y="172590"/>
                  </a:lnTo>
                  <a:lnTo>
                    <a:pt x="818717" y="162581"/>
                  </a:lnTo>
                  <a:lnTo>
                    <a:pt x="812752" y="152865"/>
                  </a:lnTo>
                  <a:lnTo>
                    <a:pt x="807253" y="143143"/>
                  </a:lnTo>
                  <a:lnTo>
                    <a:pt x="801900" y="133290"/>
                  </a:lnTo>
                  <a:lnTo>
                    <a:pt x="796007" y="123282"/>
                  </a:lnTo>
                  <a:lnTo>
                    <a:pt x="789227" y="113139"/>
                  </a:lnTo>
                  <a:lnTo>
                    <a:pt x="781704" y="103055"/>
                  </a:lnTo>
                  <a:lnTo>
                    <a:pt x="773883" y="93365"/>
                  </a:lnTo>
                  <a:lnTo>
                    <a:pt x="766056" y="84220"/>
                  </a:lnTo>
                  <a:lnTo>
                    <a:pt x="758020" y="75606"/>
                  </a:lnTo>
                  <a:lnTo>
                    <a:pt x="749188" y="67435"/>
                  </a:lnTo>
                  <a:lnTo>
                    <a:pt x="739282" y="59603"/>
                  </a:lnTo>
                  <a:lnTo>
                    <a:pt x="728342" y="52020"/>
                  </a:lnTo>
                  <a:lnTo>
                    <a:pt x="716541" y="44614"/>
                  </a:lnTo>
                  <a:lnTo>
                    <a:pt x="704076" y="37337"/>
                  </a:lnTo>
                  <a:lnTo>
                    <a:pt x="690959" y="30313"/>
                  </a:lnTo>
                  <a:lnTo>
                    <a:pt x="677022" y="23822"/>
                  </a:lnTo>
                  <a:lnTo>
                    <a:pt x="662241" y="17980"/>
                  </a:lnTo>
                  <a:lnTo>
                    <a:pt x="646723" y="12906"/>
                  </a:lnTo>
                  <a:lnTo>
                    <a:pt x="630620" y="8795"/>
                  </a:lnTo>
                  <a:lnTo>
                    <a:pt x="614083" y="5661"/>
                  </a:lnTo>
                  <a:lnTo>
                    <a:pt x="597232" y="3370"/>
                  </a:lnTo>
                  <a:lnTo>
                    <a:pt x="580159" y="1741"/>
                  </a:lnTo>
                  <a:lnTo>
                    <a:pt x="562929" y="610"/>
                  </a:lnTo>
                  <a:lnTo>
                    <a:pt x="545427" y="0"/>
                  </a:lnTo>
                  <a:lnTo>
                    <a:pt x="527378" y="115"/>
                  </a:lnTo>
                  <a:lnTo>
                    <a:pt x="508679" y="1011"/>
                  </a:lnTo>
                  <a:lnTo>
                    <a:pt x="489545" y="2765"/>
                  </a:lnTo>
                  <a:lnTo>
                    <a:pt x="470393" y="5546"/>
                  </a:lnTo>
                  <a:lnTo>
                    <a:pt x="451473" y="9345"/>
                  </a:lnTo>
                  <a:lnTo>
                    <a:pt x="432853" y="14015"/>
                  </a:lnTo>
                  <a:lnTo>
                    <a:pt x="414510" y="19366"/>
                  </a:lnTo>
                  <a:lnTo>
                    <a:pt x="396402" y="25223"/>
                  </a:lnTo>
                  <a:lnTo>
                    <a:pt x="378801" y="31443"/>
                  </a:lnTo>
                  <a:lnTo>
                    <a:pt x="362275" y="37917"/>
                  </a:lnTo>
                  <a:lnTo>
                    <a:pt x="347050" y="44566"/>
                  </a:lnTo>
                  <a:lnTo>
                    <a:pt x="333198" y="51336"/>
                  </a:lnTo>
                  <a:lnTo>
                    <a:pt x="320806" y="58187"/>
                  </a:lnTo>
                  <a:lnTo>
                    <a:pt x="309761" y="65089"/>
                  </a:lnTo>
                  <a:lnTo>
                    <a:pt x="299663" y="71860"/>
                  </a:lnTo>
                  <a:lnTo>
                    <a:pt x="289947" y="78180"/>
                  </a:lnTo>
                  <a:lnTo>
                    <a:pt x="280253" y="83917"/>
                  </a:lnTo>
                  <a:lnTo>
                    <a:pt x="270433" y="89261"/>
                  </a:lnTo>
                  <a:lnTo>
                    <a:pt x="260453" y="94617"/>
                  </a:lnTo>
                  <a:lnTo>
                    <a:pt x="250334" y="100227"/>
                  </a:lnTo>
                  <a:lnTo>
                    <a:pt x="240267" y="106320"/>
                  </a:lnTo>
                  <a:lnTo>
                    <a:pt x="230588" y="113175"/>
                  </a:lnTo>
                  <a:lnTo>
                    <a:pt x="221447" y="120861"/>
                  </a:lnTo>
                  <a:lnTo>
                    <a:pt x="212667" y="129126"/>
                  </a:lnTo>
                  <a:lnTo>
                    <a:pt x="203850" y="137512"/>
                  </a:lnTo>
                  <a:lnTo>
                    <a:pt x="194773" y="145742"/>
                  </a:lnTo>
                  <a:lnTo>
                    <a:pt x="185539" y="153724"/>
                  </a:lnTo>
                  <a:lnTo>
                    <a:pt x="176487" y="161463"/>
                  </a:lnTo>
                  <a:lnTo>
                    <a:pt x="167807" y="169000"/>
                  </a:lnTo>
                  <a:lnTo>
                    <a:pt x="159635" y="176467"/>
                  </a:lnTo>
                  <a:lnTo>
                    <a:pt x="151216" y="185013"/>
                  </a:lnTo>
                  <a:lnTo>
                    <a:pt x="140697" y="197626"/>
                  </a:lnTo>
                  <a:lnTo>
                    <a:pt x="124908" y="219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3277951" y="2848105"/>
            <a:ext cx="712174" cy="1034322"/>
            <a:chOff x="3277951" y="2848105"/>
            <a:chExt cx="712174" cy="1034322"/>
          </a:xfrm>
        </p:grpSpPr>
        <p:sp>
          <p:nvSpPr>
            <p:cNvPr id="93" name="Freeform 92"/>
            <p:cNvSpPr/>
            <p:nvPr/>
          </p:nvSpPr>
          <p:spPr>
            <a:xfrm>
              <a:off x="3590217" y="2969036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10529" y="0"/>
                  </a:moveTo>
                  <a:lnTo>
                    <a:pt x="10529" y="14669"/>
                  </a:lnTo>
                  <a:lnTo>
                    <a:pt x="10529" y="28580"/>
                  </a:lnTo>
                  <a:lnTo>
                    <a:pt x="10529" y="43073"/>
                  </a:lnTo>
                  <a:lnTo>
                    <a:pt x="10529" y="58102"/>
                  </a:lnTo>
                  <a:lnTo>
                    <a:pt x="10529" y="73279"/>
                  </a:lnTo>
                  <a:lnTo>
                    <a:pt x="10529" y="88345"/>
                  </a:lnTo>
                  <a:lnTo>
                    <a:pt x="10529" y="103210"/>
                  </a:lnTo>
                  <a:lnTo>
                    <a:pt x="10529" y="117870"/>
                  </a:lnTo>
                  <a:lnTo>
                    <a:pt x="10524" y="132358"/>
                  </a:lnTo>
                  <a:lnTo>
                    <a:pt x="10351" y="146713"/>
                  </a:lnTo>
                  <a:lnTo>
                    <a:pt x="9703" y="160971"/>
                  </a:lnTo>
                  <a:lnTo>
                    <a:pt x="8454" y="175156"/>
                  </a:lnTo>
                  <a:lnTo>
                    <a:pt x="6793" y="189260"/>
                  </a:lnTo>
                  <a:lnTo>
                    <a:pt x="4967" y="204944"/>
                  </a:lnTo>
                  <a:lnTo>
                    <a:pt x="2812" y="226943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379647" y="3327005"/>
              <a:ext cx="431670" cy="73700"/>
            </a:xfrm>
            <a:custGeom>
              <a:avLst/>
              <a:gdLst/>
              <a:ahLst/>
              <a:cxnLst/>
              <a:rect l="0" t="0" r="0" b="0"/>
              <a:pathLst>
                <a:path w="431670" h="73700">
                  <a:moveTo>
                    <a:pt x="431669" y="0"/>
                  </a:moveTo>
                  <a:lnTo>
                    <a:pt x="422801" y="2933"/>
                  </a:lnTo>
                  <a:lnTo>
                    <a:pt x="413814" y="5716"/>
                  </a:lnTo>
                  <a:lnTo>
                    <a:pt x="403818" y="8615"/>
                  </a:lnTo>
                  <a:lnTo>
                    <a:pt x="392838" y="11656"/>
                  </a:lnTo>
                  <a:lnTo>
                    <a:pt x="381026" y="14820"/>
                  </a:lnTo>
                  <a:lnTo>
                    <a:pt x="368568" y="18085"/>
                  </a:lnTo>
                  <a:lnTo>
                    <a:pt x="355630" y="21423"/>
                  </a:lnTo>
                  <a:lnTo>
                    <a:pt x="342349" y="24814"/>
                  </a:lnTo>
                  <a:lnTo>
                    <a:pt x="328818" y="28238"/>
                  </a:lnTo>
                  <a:lnTo>
                    <a:pt x="314784" y="31520"/>
                  </a:lnTo>
                  <a:lnTo>
                    <a:pt x="299686" y="34344"/>
                  </a:lnTo>
                  <a:lnTo>
                    <a:pt x="283304" y="36580"/>
                  </a:lnTo>
                  <a:lnTo>
                    <a:pt x="265894" y="38420"/>
                  </a:lnTo>
                  <a:lnTo>
                    <a:pt x="247983" y="40271"/>
                  </a:lnTo>
                  <a:lnTo>
                    <a:pt x="229935" y="42365"/>
                  </a:lnTo>
                  <a:lnTo>
                    <a:pt x="211917" y="44604"/>
                  </a:lnTo>
                  <a:lnTo>
                    <a:pt x="193988" y="46654"/>
                  </a:lnTo>
                  <a:lnTo>
                    <a:pt x="176152" y="48335"/>
                  </a:lnTo>
                  <a:lnTo>
                    <a:pt x="158395" y="49785"/>
                  </a:lnTo>
                  <a:lnTo>
                    <a:pt x="140700" y="51366"/>
                  </a:lnTo>
                  <a:lnTo>
                    <a:pt x="123054" y="53281"/>
                  </a:lnTo>
                  <a:lnTo>
                    <a:pt x="105609" y="55567"/>
                  </a:lnTo>
                  <a:lnTo>
                    <a:pt x="88662" y="58181"/>
                  </a:lnTo>
                  <a:lnTo>
                    <a:pt x="72349" y="61048"/>
                  </a:lnTo>
                  <a:lnTo>
                    <a:pt x="57042" y="63952"/>
                  </a:lnTo>
                  <a:lnTo>
                    <a:pt x="41826" y="66821"/>
                  </a:lnTo>
                  <a:lnTo>
                    <a:pt x="24247" y="6990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3473492" y="3444759"/>
              <a:ext cx="253597" cy="324463"/>
            </a:xfrm>
            <a:custGeom>
              <a:avLst/>
              <a:gdLst/>
              <a:ahLst/>
              <a:cxnLst/>
              <a:rect l="0" t="0" r="0" b="0"/>
              <a:pathLst>
                <a:path w="253597" h="324463">
                  <a:moveTo>
                    <a:pt x="64083" y="8588"/>
                  </a:moveTo>
                  <a:lnTo>
                    <a:pt x="58215" y="17389"/>
                  </a:lnTo>
                  <a:lnTo>
                    <a:pt x="52650" y="25735"/>
                  </a:lnTo>
                  <a:lnTo>
                    <a:pt x="46874" y="34358"/>
                  </a:lnTo>
                  <a:lnTo>
                    <a:pt x="41671" y="40624"/>
                  </a:lnTo>
                  <a:lnTo>
                    <a:pt x="38762" y="41380"/>
                  </a:lnTo>
                  <a:lnTo>
                    <a:pt x="38809" y="37974"/>
                  </a:lnTo>
                  <a:lnTo>
                    <a:pt x="41215" y="32117"/>
                  </a:lnTo>
                  <a:lnTo>
                    <a:pt x="45230" y="25109"/>
                  </a:lnTo>
                  <a:lnTo>
                    <a:pt x="50301" y="17697"/>
                  </a:lnTo>
                  <a:lnTo>
                    <a:pt x="56387" y="10714"/>
                  </a:lnTo>
                  <a:lnTo>
                    <a:pt x="63863" y="5212"/>
                  </a:lnTo>
                  <a:lnTo>
                    <a:pt x="72827" y="1620"/>
                  </a:lnTo>
                  <a:lnTo>
                    <a:pt x="82786" y="0"/>
                  </a:lnTo>
                  <a:lnTo>
                    <a:pt x="92860" y="338"/>
                  </a:lnTo>
                  <a:lnTo>
                    <a:pt x="102524" y="2414"/>
                  </a:lnTo>
                  <a:lnTo>
                    <a:pt x="111622" y="5888"/>
                  </a:lnTo>
                  <a:lnTo>
                    <a:pt x="120186" y="10419"/>
                  </a:lnTo>
                  <a:lnTo>
                    <a:pt x="128305" y="15732"/>
                  </a:lnTo>
                  <a:lnTo>
                    <a:pt x="135757" y="22092"/>
                  </a:lnTo>
                  <a:lnTo>
                    <a:pt x="142017" y="30256"/>
                  </a:lnTo>
                  <a:lnTo>
                    <a:pt x="146898" y="40494"/>
                  </a:lnTo>
                  <a:lnTo>
                    <a:pt x="150517" y="52625"/>
                  </a:lnTo>
                  <a:lnTo>
                    <a:pt x="153111" y="66289"/>
                  </a:lnTo>
                  <a:lnTo>
                    <a:pt x="154928" y="81108"/>
                  </a:lnTo>
                  <a:lnTo>
                    <a:pt x="156014" y="96599"/>
                  </a:lnTo>
                  <a:lnTo>
                    <a:pt x="156227" y="112210"/>
                  </a:lnTo>
                  <a:lnTo>
                    <a:pt x="155558" y="127629"/>
                  </a:lnTo>
                  <a:lnTo>
                    <a:pt x="154128" y="142760"/>
                  </a:lnTo>
                  <a:lnTo>
                    <a:pt x="152098" y="157612"/>
                  </a:lnTo>
                  <a:lnTo>
                    <a:pt x="149621" y="172232"/>
                  </a:lnTo>
                  <a:lnTo>
                    <a:pt x="146823" y="186509"/>
                  </a:lnTo>
                  <a:lnTo>
                    <a:pt x="143798" y="200184"/>
                  </a:lnTo>
                  <a:lnTo>
                    <a:pt x="140613" y="213164"/>
                  </a:lnTo>
                  <a:lnTo>
                    <a:pt x="137153" y="225509"/>
                  </a:lnTo>
                  <a:lnTo>
                    <a:pt x="133145" y="237341"/>
                  </a:lnTo>
                  <a:lnTo>
                    <a:pt x="128482" y="248778"/>
                  </a:lnTo>
                  <a:lnTo>
                    <a:pt x="123214" y="259766"/>
                  </a:lnTo>
                  <a:lnTo>
                    <a:pt x="117453" y="270078"/>
                  </a:lnTo>
                  <a:lnTo>
                    <a:pt x="111313" y="279643"/>
                  </a:lnTo>
                  <a:lnTo>
                    <a:pt x="104733" y="288371"/>
                  </a:lnTo>
                  <a:lnTo>
                    <a:pt x="97484" y="296088"/>
                  </a:lnTo>
                  <a:lnTo>
                    <a:pt x="89496" y="302797"/>
                  </a:lnTo>
                  <a:lnTo>
                    <a:pt x="80843" y="308641"/>
                  </a:lnTo>
                  <a:lnTo>
                    <a:pt x="71657" y="313810"/>
                  </a:lnTo>
                  <a:lnTo>
                    <a:pt x="62069" y="318461"/>
                  </a:lnTo>
                  <a:lnTo>
                    <a:pt x="52190" y="322247"/>
                  </a:lnTo>
                  <a:lnTo>
                    <a:pt x="42105" y="324354"/>
                  </a:lnTo>
                  <a:lnTo>
                    <a:pt x="31892" y="324462"/>
                  </a:lnTo>
                  <a:lnTo>
                    <a:pt x="22086" y="322398"/>
                  </a:lnTo>
                  <a:lnTo>
                    <a:pt x="13640" y="317888"/>
                  </a:lnTo>
                  <a:lnTo>
                    <a:pt x="6972" y="311040"/>
                  </a:lnTo>
                  <a:lnTo>
                    <a:pt x="2327" y="302391"/>
                  </a:lnTo>
                  <a:lnTo>
                    <a:pt x="26" y="292693"/>
                  </a:lnTo>
                  <a:lnTo>
                    <a:pt x="0" y="282479"/>
                  </a:lnTo>
                  <a:lnTo>
                    <a:pt x="1896" y="272204"/>
                  </a:lnTo>
                  <a:lnTo>
                    <a:pt x="5286" y="262312"/>
                  </a:lnTo>
                  <a:lnTo>
                    <a:pt x="9784" y="253001"/>
                  </a:lnTo>
                  <a:lnTo>
                    <a:pt x="15241" y="244428"/>
                  </a:lnTo>
                  <a:lnTo>
                    <a:pt x="21725" y="236809"/>
                  </a:lnTo>
                  <a:lnTo>
                    <a:pt x="29201" y="230170"/>
                  </a:lnTo>
                  <a:lnTo>
                    <a:pt x="37678" y="224711"/>
                  </a:lnTo>
                  <a:lnTo>
                    <a:pt x="47279" y="220865"/>
                  </a:lnTo>
                  <a:lnTo>
                    <a:pt x="57968" y="218718"/>
                  </a:lnTo>
                  <a:lnTo>
                    <a:pt x="69740" y="217902"/>
                  </a:lnTo>
                  <a:lnTo>
                    <a:pt x="82699" y="217802"/>
                  </a:lnTo>
                  <a:lnTo>
                    <a:pt x="96784" y="217989"/>
                  </a:lnTo>
                  <a:lnTo>
                    <a:pt x="111648" y="218245"/>
                  </a:lnTo>
                  <a:lnTo>
                    <a:pt x="126772" y="218483"/>
                  </a:lnTo>
                  <a:lnTo>
                    <a:pt x="141826" y="218671"/>
                  </a:lnTo>
                  <a:lnTo>
                    <a:pt x="156527" y="218642"/>
                  </a:lnTo>
                  <a:lnTo>
                    <a:pt x="170552" y="218099"/>
                  </a:lnTo>
                  <a:lnTo>
                    <a:pt x="183795" y="216920"/>
                  </a:lnTo>
                  <a:lnTo>
                    <a:pt x="196260" y="215108"/>
                  </a:lnTo>
                  <a:lnTo>
                    <a:pt x="209399" y="212420"/>
                  </a:lnTo>
                  <a:lnTo>
                    <a:pt x="226603" y="207501"/>
                  </a:lnTo>
                  <a:lnTo>
                    <a:pt x="253596" y="1981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277951" y="2848105"/>
              <a:ext cx="712174" cy="1034322"/>
            </a:xfrm>
            <a:custGeom>
              <a:avLst/>
              <a:gdLst/>
              <a:ahLst/>
              <a:cxnLst/>
              <a:rect l="0" t="0" r="0" b="0"/>
              <a:pathLst>
                <a:path w="712174" h="1034322">
                  <a:moveTo>
                    <a:pt x="333323" y="36703"/>
                  </a:moveTo>
                  <a:lnTo>
                    <a:pt x="321588" y="36770"/>
                  </a:lnTo>
                  <a:lnTo>
                    <a:pt x="310459" y="37410"/>
                  </a:lnTo>
                  <a:lnTo>
                    <a:pt x="298866" y="38716"/>
                  </a:lnTo>
                  <a:lnTo>
                    <a:pt x="286877" y="40921"/>
                  </a:lnTo>
                  <a:lnTo>
                    <a:pt x="274866" y="44534"/>
                  </a:lnTo>
                  <a:lnTo>
                    <a:pt x="263063" y="49703"/>
                  </a:lnTo>
                  <a:lnTo>
                    <a:pt x="251537" y="56104"/>
                  </a:lnTo>
                  <a:lnTo>
                    <a:pt x="240268" y="63156"/>
                  </a:lnTo>
                  <a:lnTo>
                    <a:pt x="229208" y="70455"/>
                  </a:lnTo>
                  <a:lnTo>
                    <a:pt x="218308" y="77963"/>
                  </a:lnTo>
                  <a:lnTo>
                    <a:pt x="207523" y="85908"/>
                  </a:lnTo>
                  <a:lnTo>
                    <a:pt x="196818" y="94403"/>
                  </a:lnTo>
                  <a:lnTo>
                    <a:pt x="186170" y="103583"/>
                  </a:lnTo>
                  <a:lnTo>
                    <a:pt x="175560" y="113663"/>
                  </a:lnTo>
                  <a:lnTo>
                    <a:pt x="164982" y="124673"/>
                  </a:lnTo>
                  <a:lnTo>
                    <a:pt x="154590" y="136492"/>
                  </a:lnTo>
                  <a:lnTo>
                    <a:pt x="144685" y="148951"/>
                  </a:lnTo>
                  <a:lnTo>
                    <a:pt x="135394" y="161886"/>
                  </a:lnTo>
                  <a:lnTo>
                    <a:pt x="126680" y="175164"/>
                  </a:lnTo>
                  <a:lnTo>
                    <a:pt x="118440" y="188684"/>
                  </a:lnTo>
                  <a:lnTo>
                    <a:pt x="110568" y="202366"/>
                  </a:lnTo>
                  <a:lnTo>
                    <a:pt x="103127" y="215993"/>
                  </a:lnTo>
                  <a:lnTo>
                    <a:pt x="96349" y="229223"/>
                  </a:lnTo>
                  <a:lnTo>
                    <a:pt x="90302" y="241910"/>
                  </a:lnTo>
                  <a:lnTo>
                    <a:pt x="84749" y="254397"/>
                  </a:lnTo>
                  <a:lnTo>
                    <a:pt x="79252" y="267386"/>
                  </a:lnTo>
                  <a:lnTo>
                    <a:pt x="73551" y="281243"/>
                  </a:lnTo>
                  <a:lnTo>
                    <a:pt x="67568" y="295992"/>
                  </a:lnTo>
                  <a:lnTo>
                    <a:pt x="61319" y="311504"/>
                  </a:lnTo>
                  <a:lnTo>
                    <a:pt x="54857" y="327615"/>
                  </a:lnTo>
                  <a:lnTo>
                    <a:pt x="48399" y="344333"/>
                  </a:lnTo>
                  <a:lnTo>
                    <a:pt x="42296" y="361840"/>
                  </a:lnTo>
                  <a:lnTo>
                    <a:pt x="36714" y="380167"/>
                  </a:lnTo>
                  <a:lnTo>
                    <a:pt x="31645" y="399049"/>
                  </a:lnTo>
                  <a:lnTo>
                    <a:pt x="27007" y="418030"/>
                  </a:lnTo>
                  <a:lnTo>
                    <a:pt x="22701" y="436841"/>
                  </a:lnTo>
                  <a:lnTo>
                    <a:pt x="18638" y="455558"/>
                  </a:lnTo>
                  <a:lnTo>
                    <a:pt x="14749" y="474497"/>
                  </a:lnTo>
                  <a:lnTo>
                    <a:pt x="10986" y="493828"/>
                  </a:lnTo>
                  <a:lnTo>
                    <a:pt x="7475" y="513404"/>
                  </a:lnTo>
                  <a:lnTo>
                    <a:pt x="4496" y="532860"/>
                  </a:lnTo>
                  <a:lnTo>
                    <a:pt x="2165" y="551989"/>
                  </a:lnTo>
                  <a:lnTo>
                    <a:pt x="600" y="570750"/>
                  </a:lnTo>
                  <a:lnTo>
                    <a:pt x="0" y="589187"/>
                  </a:lnTo>
                  <a:lnTo>
                    <a:pt x="376" y="607372"/>
                  </a:lnTo>
                  <a:lnTo>
                    <a:pt x="1594" y="625535"/>
                  </a:lnTo>
                  <a:lnTo>
                    <a:pt x="3475" y="644035"/>
                  </a:lnTo>
                  <a:lnTo>
                    <a:pt x="5849" y="663039"/>
                  </a:lnTo>
                  <a:lnTo>
                    <a:pt x="8576" y="682380"/>
                  </a:lnTo>
                  <a:lnTo>
                    <a:pt x="11552" y="701670"/>
                  </a:lnTo>
                  <a:lnTo>
                    <a:pt x="14704" y="720681"/>
                  </a:lnTo>
                  <a:lnTo>
                    <a:pt x="18142" y="739190"/>
                  </a:lnTo>
                  <a:lnTo>
                    <a:pt x="22136" y="756926"/>
                  </a:lnTo>
                  <a:lnTo>
                    <a:pt x="26784" y="773814"/>
                  </a:lnTo>
                  <a:lnTo>
                    <a:pt x="31872" y="789780"/>
                  </a:lnTo>
                  <a:lnTo>
                    <a:pt x="36981" y="804671"/>
                  </a:lnTo>
                  <a:lnTo>
                    <a:pt x="41865" y="818501"/>
                  </a:lnTo>
                  <a:lnTo>
                    <a:pt x="46618" y="831266"/>
                  </a:lnTo>
                  <a:lnTo>
                    <a:pt x="51569" y="842855"/>
                  </a:lnTo>
                  <a:lnTo>
                    <a:pt x="56900" y="853329"/>
                  </a:lnTo>
                  <a:lnTo>
                    <a:pt x="62634" y="863195"/>
                  </a:lnTo>
                  <a:lnTo>
                    <a:pt x="68715" y="873281"/>
                  </a:lnTo>
                  <a:lnTo>
                    <a:pt x="75078" y="884034"/>
                  </a:lnTo>
                  <a:lnTo>
                    <a:pt x="81979" y="895377"/>
                  </a:lnTo>
                  <a:lnTo>
                    <a:pt x="89976" y="906918"/>
                  </a:lnTo>
                  <a:lnTo>
                    <a:pt x="99284" y="918386"/>
                  </a:lnTo>
                  <a:lnTo>
                    <a:pt x="109807" y="929679"/>
                  </a:lnTo>
                  <a:lnTo>
                    <a:pt x="121319" y="940788"/>
                  </a:lnTo>
                  <a:lnTo>
                    <a:pt x="133579" y="951733"/>
                  </a:lnTo>
                  <a:lnTo>
                    <a:pt x="146217" y="962387"/>
                  </a:lnTo>
                  <a:lnTo>
                    <a:pt x="158766" y="972474"/>
                  </a:lnTo>
                  <a:lnTo>
                    <a:pt x="170981" y="981892"/>
                  </a:lnTo>
                  <a:lnTo>
                    <a:pt x="182807" y="990692"/>
                  </a:lnTo>
                  <a:lnTo>
                    <a:pt x="194289" y="998989"/>
                  </a:lnTo>
                  <a:lnTo>
                    <a:pt x="205501" y="1006897"/>
                  </a:lnTo>
                  <a:lnTo>
                    <a:pt x="216676" y="1014191"/>
                  </a:lnTo>
                  <a:lnTo>
                    <a:pt x="228180" y="1020339"/>
                  </a:lnTo>
                  <a:lnTo>
                    <a:pt x="240190" y="1025140"/>
                  </a:lnTo>
                  <a:lnTo>
                    <a:pt x="252867" y="1028703"/>
                  </a:lnTo>
                  <a:lnTo>
                    <a:pt x="266443" y="1031260"/>
                  </a:lnTo>
                  <a:lnTo>
                    <a:pt x="280941" y="1033051"/>
                  </a:lnTo>
                  <a:lnTo>
                    <a:pt x="295913" y="1034120"/>
                  </a:lnTo>
                  <a:lnTo>
                    <a:pt x="310577" y="1034321"/>
                  </a:lnTo>
                  <a:lnTo>
                    <a:pt x="324514" y="1033641"/>
                  </a:lnTo>
                  <a:lnTo>
                    <a:pt x="337820" y="1032032"/>
                  </a:lnTo>
                  <a:lnTo>
                    <a:pt x="350901" y="1029350"/>
                  </a:lnTo>
                  <a:lnTo>
                    <a:pt x="364032" y="1025618"/>
                  </a:lnTo>
                  <a:lnTo>
                    <a:pt x="377156" y="1020992"/>
                  </a:lnTo>
                  <a:lnTo>
                    <a:pt x="389982" y="1015670"/>
                  </a:lnTo>
                  <a:lnTo>
                    <a:pt x="402357" y="1009828"/>
                  </a:lnTo>
                  <a:lnTo>
                    <a:pt x="414279" y="1003449"/>
                  </a:lnTo>
                  <a:lnTo>
                    <a:pt x="425818" y="996336"/>
                  </a:lnTo>
                  <a:lnTo>
                    <a:pt x="437061" y="988434"/>
                  </a:lnTo>
                  <a:lnTo>
                    <a:pt x="448085" y="979671"/>
                  </a:lnTo>
                  <a:lnTo>
                    <a:pt x="458955" y="969877"/>
                  </a:lnTo>
                  <a:lnTo>
                    <a:pt x="469715" y="959068"/>
                  </a:lnTo>
                  <a:lnTo>
                    <a:pt x="480401" y="947554"/>
                  </a:lnTo>
                  <a:lnTo>
                    <a:pt x="491035" y="935834"/>
                  </a:lnTo>
                  <a:lnTo>
                    <a:pt x="501635" y="924203"/>
                  </a:lnTo>
                  <a:lnTo>
                    <a:pt x="512211" y="912445"/>
                  </a:lnTo>
                  <a:lnTo>
                    <a:pt x="522772" y="899952"/>
                  </a:lnTo>
                  <a:lnTo>
                    <a:pt x="533317" y="886448"/>
                  </a:lnTo>
                  <a:lnTo>
                    <a:pt x="543687" y="872445"/>
                  </a:lnTo>
                  <a:lnTo>
                    <a:pt x="553577" y="859031"/>
                  </a:lnTo>
                  <a:lnTo>
                    <a:pt x="562858" y="846783"/>
                  </a:lnTo>
                  <a:lnTo>
                    <a:pt x="571565" y="835611"/>
                  </a:lnTo>
                  <a:lnTo>
                    <a:pt x="579800" y="825040"/>
                  </a:lnTo>
                  <a:lnTo>
                    <a:pt x="587670" y="814708"/>
                  </a:lnTo>
                  <a:lnTo>
                    <a:pt x="595109" y="804428"/>
                  </a:lnTo>
                  <a:lnTo>
                    <a:pt x="601886" y="794125"/>
                  </a:lnTo>
                  <a:lnTo>
                    <a:pt x="607932" y="783782"/>
                  </a:lnTo>
                  <a:lnTo>
                    <a:pt x="613485" y="773562"/>
                  </a:lnTo>
                  <a:lnTo>
                    <a:pt x="618981" y="763779"/>
                  </a:lnTo>
                  <a:lnTo>
                    <a:pt x="624682" y="754563"/>
                  </a:lnTo>
                  <a:lnTo>
                    <a:pt x="630665" y="745562"/>
                  </a:lnTo>
                  <a:lnTo>
                    <a:pt x="636913" y="736066"/>
                  </a:lnTo>
                  <a:lnTo>
                    <a:pt x="643375" y="725705"/>
                  </a:lnTo>
                  <a:lnTo>
                    <a:pt x="649833" y="714286"/>
                  </a:lnTo>
                  <a:lnTo>
                    <a:pt x="655936" y="701630"/>
                  </a:lnTo>
                  <a:lnTo>
                    <a:pt x="661518" y="687782"/>
                  </a:lnTo>
                  <a:lnTo>
                    <a:pt x="666587" y="673092"/>
                  </a:lnTo>
                  <a:lnTo>
                    <a:pt x="671225" y="658093"/>
                  </a:lnTo>
                  <a:lnTo>
                    <a:pt x="675532" y="643125"/>
                  </a:lnTo>
                  <a:lnTo>
                    <a:pt x="679594" y="628485"/>
                  </a:lnTo>
                  <a:lnTo>
                    <a:pt x="683483" y="614501"/>
                  </a:lnTo>
                  <a:lnTo>
                    <a:pt x="687251" y="601277"/>
                  </a:lnTo>
                  <a:lnTo>
                    <a:pt x="690935" y="588584"/>
                  </a:lnTo>
                  <a:lnTo>
                    <a:pt x="694562" y="575979"/>
                  </a:lnTo>
                  <a:lnTo>
                    <a:pt x="698146" y="563192"/>
                  </a:lnTo>
                  <a:lnTo>
                    <a:pt x="701536" y="549973"/>
                  </a:lnTo>
                  <a:lnTo>
                    <a:pt x="704432" y="536026"/>
                  </a:lnTo>
                  <a:lnTo>
                    <a:pt x="706712" y="521271"/>
                  </a:lnTo>
                  <a:lnTo>
                    <a:pt x="708412" y="505955"/>
                  </a:lnTo>
                  <a:lnTo>
                    <a:pt x="709636" y="490527"/>
                  </a:lnTo>
                  <a:lnTo>
                    <a:pt x="710496" y="475259"/>
                  </a:lnTo>
                  <a:lnTo>
                    <a:pt x="711092" y="460076"/>
                  </a:lnTo>
                  <a:lnTo>
                    <a:pt x="711500" y="444663"/>
                  </a:lnTo>
                  <a:lnTo>
                    <a:pt x="711778" y="428848"/>
                  </a:lnTo>
                  <a:lnTo>
                    <a:pt x="711966" y="412617"/>
                  </a:lnTo>
                  <a:lnTo>
                    <a:pt x="712093" y="396027"/>
                  </a:lnTo>
                  <a:lnTo>
                    <a:pt x="712173" y="379163"/>
                  </a:lnTo>
                  <a:lnTo>
                    <a:pt x="712057" y="362261"/>
                  </a:lnTo>
                  <a:lnTo>
                    <a:pt x="711446" y="345687"/>
                  </a:lnTo>
                  <a:lnTo>
                    <a:pt x="710223" y="329613"/>
                  </a:lnTo>
                  <a:lnTo>
                    <a:pt x="708588" y="314041"/>
                  </a:lnTo>
                  <a:lnTo>
                    <a:pt x="706951" y="298892"/>
                  </a:lnTo>
                  <a:lnTo>
                    <a:pt x="705547" y="284068"/>
                  </a:lnTo>
                  <a:lnTo>
                    <a:pt x="704114" y="269485"/>
                  </a:lnTo>
                  <a:lnTo>
                    <a:pt x="702013" y="255072"/>
                  </a:lnTo>
                  <a:lnTo>
                    <a:pt x="698934" y="240779"/>
                  </a:lnTo>
                  <a:lnTo>
                    <a:pt x="695053" y="226569"/>
                  </a:lnTo>
                  <a:lnTo>
                    <a:pt x="690830" y="212414"/>
                  </a:lnTo>
                  <a:lnTo>
                    <a:pt x="686576" y="198303"/>
                  </a:lnTo>
                  <a:lnTo>
                    <a:pt x="682263" y="184385"/>
                  </a:lnTo>
                  <a:lnTo>
                    <a:pt x="677614" y="170960"/>
                  </a:lnTo>
                  <a:lnTo>
                    <a:pt x="672490" y="158152"/>
                  </a:lnTo>
                  <a:lnTo>
                    <a:pt x="666897" y="145924"/>
                  </a:lnTo>
                  <a:lnTo>
                    <a:pt x="660910" y="134172"/>
                  </a:lnTo>
                  <a:lnTo>
                    <a:pt x="654616" y="122783"/>
                  </a:lnTo>
                  <a:lnTo>
                    <a:pt x="647930" y="111659"/>
                  </a:lnTo>
                  <a:lnTo>
                    <a:pt x="640610" y="100722"/>
                  </a:lnTo>
                  <a:lnTo>
                    <a:pt x="632579" y="89921"/>
                  </a:lnTo>
                  <a:lnTo>
                    <a:pt x="624067" y="79377"/>
                  </a:lnTo>
                  <a:lnTo>
                    <a:pt x="615507" y="69371"/>
                  </a:lnTo>
                  <a:lnTo>
                    <a:pt x="607154" y="60015"/>
                  </a:lnTo>
                  <a:lnTo>
                    <a:pt x="598918" y="51428"/>
                  </a:lnTo>
                  <a:lnTo>
                    <a:pt x="590475" y="43806"/>
                  </a:lnTo>
                  <a:lnTo>
                    <a:pt x="581651" y="37157"/>
                  </a:lnTo>
                  <a:lnTo>
                    <a:pt x="572589" y="31182"/>
                  </a:lnTo>
                  <a:lnTo>
                    <a:pt x="563652" y="25395"/>
                  </a:lnTo>
                  <a:lnTo>
                    <a:pt x="555032" y="19505"/>
                  </a:lnTo>
                  <a:lnTo>
                    <a:pt x="546276" y="13734"/>
                  </a:lnTo>
                  <a:lnTo>
                    <a:pt x="536419" y="8690"/>
                  </a:lnTo>
                  <a:lnTo>
                    <a:pt x="525015" y="4674"/>
                  </a:lnTo>
                  <a:lnTo>
                    <a:pt x="512422" y="1825"/>
                  </a:lnTo>
                  <a:lnTo>
                    <a:pt x="499504" y="289"/>
                  </a:lnTo>
                  <a:lnTo>
                    <a:pt x="486806" y="0"/>
                  </a:lnTo>
                  <a:lnTo>
                    <a:pt x="474197" y="756"/>
                  </a:lnTo>
                  <a:lnTo>
                    <a:pt x="461065" y="2318"/>
                  </a:lnTo>
                  <a:lnTo>
                    <a:pt x="447094" y="4475"/>
                  </a:lnTo>
                  <a:lnTo>
                    <a:pt x="432593" y="7055"/>
                  </a:lnTo>
                  <a:lnTo>
                    <a:pt x="418306" y="9931"/>
                  </a:lnTo>
                  <a:lnTo>
                    <a:pt x="404651" y="13017"/>
                  </a:lnTo>
                  <a:lnTo>
                    <a:pt x="391548" y="16411"/>
                  </a:lnTo>
                  <a:lnTo>
                    <a:pt x="378609" y="20374"/>
                  </a:lnTo>
                  <a:lnTo>
                    <a:pt x="365582" y="25007"/>
                  </a:lnTo>
                  <a:lnTo>
                    <a:pt x="352698" y="30254"/>
                  </a:lnTo>
                  <a:lnTo>
                    <a:pt x="340566" y="36002"/>
                  </a:lnTo>
                  <a:lnTo>
                    <a:pt x="329471" y="42128"/>
                  </a:lnTo>
                  <a:lnTo>
                    <a:pt x="319223" y="48530"/>
                  </a:lnTo>
                  <a:lnTo>
                    <a:pt x="309347" y="55127"/>
                  </a:lnTo>
                  <a:lnTo>
                    <a:pt x="299520" y="61859"/>
                  </a:lnTo>
                  <a:lnTo>
                    <a:pt x="289767" y="68684"/>
                  </a:lnTo>
                  <a:lnTo>
                    <a:pt x="280358" y="75573"/>
                  </a:lnTo>
                  <a:lnTo>
                    <a:pt x="271428" y="82504"/>
                  </a:lnTo>
                  <a:lnTo>
                    <a:pt x="262801" y="89464"/>
                  </a:lnTo>
                  <a:lnTo>
                    <a:pt x="254096" y="96444"/>
                  </a:lnTo>
                  <a:lnTo>
                    <a:pt x="245091" y="103441"/>
                  </a:lnTo>
                  <a:lnTo>
                    <a:pt x="235738" y="110615"/>
                  </a:lnTo>
                  <a:lnTo>
                    <a:pt x="226073" y="118271"/>
                  </a:lnTo>
                  <a:lnTo>
                    <a:pt x="216175" y="126521"/>
                  </a:lnTo>
                  <a:lnTo>
                    <a:pt x="206559" y="134875"/>
                  </a:lnTo>
                  <a:lnTo>
                    <a:pt x="197229" y="143147"/>
                  </a:lnTo>
                  <a:lnTo>
                    <a:pt x="187365" y="152067"/>
                  </a:lnTo>
                  <a:lnTo>
                    <a:pt x="175396" y="1630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3295419" y="4822052"/>
            <a:ext cx="536955" cy="526426"/>
            <a:chOff x="3295419" y="4822052"/>
            <a:chExt cx="536955" cy="526426"/>
          </a:xfrm>
        </p:grpSpPr>
        <p:sp>
          <p:nvSpPr>
            <p:cNvPr id="98" name="Freeform 97"/>
            <p:cNvSpPr/>
            <p:nvPr/>
          </p:nvSpPr>
          <p:spPr>
            <a:xfrm>
              <a:off x="3295419" y="4822052"/>
              <a:ext cx="536955" cy="10529"/>
            </a:xfrm>
            <a:custGeom>
              <a:avLst/>
              <a:gdLst/>
              <a:ahLst/>
              <a:cxnLst/>
              <a:rect l="0" t="0" r="0" b="0"/>
              <a:pathLst>
                <a:path w="536955" h="10529">
                  <a:moveTo>
                    <a:pt x="0" y="10528"/>
                  </a:moveTo>
                  <a:lnTo>
                    <a:pt x="14602" y="10528"/>
                  </a:lnTo>
                  <a:lnTo>
                    <a:pt x="27873" y="10528"/>
                  </a:lnTo>
                  <a:lnTo>
                    <a:pt x="41079" y="10528"/>
                  </a:lnTo>
                  <a:lnTo>
                    <a:pt x="54594" y="10528"/>
                  </a:lnTo>
                  <a:lnTo>
                    <a:pt x="68751" y="10528"/>
                  </a:lnTo>
                  <a:lnTo>
                    <a:pt x="83662" y="10524"/>
                  </a:lnTo>
                  <a:lnTo>
                    <a:pt x="99427" y="10351"/>
                  </a:lnTo>
                  <a:lnTo>
                    <a:pt x="116221" y="9702"/>
                  </a:lnTo>
                  <a:lnTo>
                    <a:pt x="134030" y="8453"/>
                  </a:lnTo>
                  <a:lnTo>
                    <a:pt x="152377" y="6801"/>
                  </a:lnTo>
                  <a:lnTo>
                    <a:pt x="170461" y="5153"/>
                  </a:lnTo>
                  <a:lnTo>
                    <a:pt x="187860" y="3750"/>
                  </a:lnTo>
                  <a:lnTo>
                    <a:pt x="205152" y="2658"/>
                  </a:lnTo>
                  <a:lnTo>
                    <a:pt x="223661" y="1850"/>
                  </a:lnTo>
                  <a:lnTo>
                    <a:pt x="244028" y="1271"/>
                  </a:lnTo>
                  <a:lnTo>
                    <a:pt x="265608" y="866"/>
                  </a:lnTo>
                  <a:lnTo>
                    <a:pt x="286881" y="587"/>
                  </a:lnTo>
                  <a:lnTo>
                    <a:pt x="306968" y="396"/>
                  </a:lnTo>
                  <a:lnTo>
                    <a:pt x="325674" y="266"/>
                  </a:lnTo>
                  <a:lnTo>
                    <a:pt x="343144" y="178"/>
                  </a:lnTo>
                  <a:lnTo>
                    <a:pt x="359634" y="119"/>
                  </a:lnTo>
                  <a:lnTo>
                    <a:pt x="375555" y="80"/>
                  </a:lnTo>
                  <a:lnTo>
                    <a:pt x="391420" y="53"/>
                  </a:lnTo>
                  <a:lnTo>
                    <a:pt x="407511" y="35"/>
                  </a:lnTo>
                  <a:lnTo>
                    <a:pt x="423748" y="23"/>
                  </a:lnTo>
                  <a:lnTo>
                    <a:pt x="439803" y="15"/>
                  </a:lnTo>
                  <a:lnTo>
                    <a:pt x="455482" y="11"/>
                  </a:lnTo>
                  <a:lnTo>
                    <a:pt x="470543" y="7"/>
                  </a:lnTo>
                  <a:lnTo>
                    <a:pt x="486304" y="4"/>
                  </a:lnTo>
                  <a:lnTo>
                    <a:pt x="506382" y="2"/>
                  </a:lnTo>
                  <a:lnTo>
                    <a:pt x="536954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569160" y="4885223"/>
              <a:ext cx="10489" cy="463255"/>
            </a:xfrm>
            <a:custGeom>
              <a:avLst/>
              <a:gdLst/>
              <a:ahLst/>
              <a:cxnLst/>
              <a:rect l="0" t="0" r="0" b="0"/>
              <a:pathLst>
                <a:path w="10489" h="463255">
                  <a:moveTo>
                    <a:pt x="0" y="0"/>
                  </a:moveTo>
                  <a:lnTo>
                    <a:pt x="1" y="14601"/>
                  </a:lnTo>
                  <a:lnTo>
                    <a:pt x="1" y="27873"/>
                  </a:lnTo>
                  <a:lnTo>
                    <a:pt x="5" y="41078"/>
                  </a:lnTo>
                  <a:lnTo>
                    <a:pt x="178" y="54593"/>
                  </a:lnTo>
                  <a:lnTo>
                    <a:pt x="826" y="68749"/>
                  </a:lnTo>
                  <a:lnTo>
                    <a:pt x="2075" y="83652"/>
                  </a:lnTo>
                  <a:lnTo>
                    <a:pt x="3728" y="99071"/>
                  </a:lnTo>
                  <a:lnTo>
                    <a:pt x="5376" y="114569"/>
                  </a:lnTo>
                  <a:lnTo>
                    <a:pt x="6778" y="129879"/>
                  </a:lnTo>
                  <a:lnTo>
                    <a:pt x="7871" y="144922"/>
                  </a:lnTo>
                  <a:lnTo>
                    <a:pt x="8679" y="159708"/>
                  </a:lnTo>
                  <a:lnTo>
                    <a:pt x="9257" y="174284"/>
                  </a:lnTo>
                  <a:lnTo>
                    <a:pt x="9662" y="188701"/>
                  </a:lnTo>
                  <a:lnTo>
                    <a:pt x="9942" y="203000"/>
                  </a:lnTo>
                  <a:lnTo>
                    <a:pt x="10133" y="217231"/>
                  </a:lnTo>
                  <a:lnTo>
                    <a:pt x="10262" y="231909"/>
                  </a:lnTo>
                  <a:lnTo>
                    <a:pt x="10350" y="247974"/>
                  </a:lnTo>
                  <a:lnTo>
                    <a:pt x="10409" y="265813"/>
                  </a:lnTo>
                  <a:lnTo>
                    <a:pt x="10449" y="284846"/>
                  </a:lnTo>
                  <a:lnTo>
                    <a:pt x="10475" y="303854"/>
                  </a:lnTo>
                  <a:lnTo>
                    <a:pt x="10488" y="322121"/>
                  </a:lnTo>
                  <a:lnTo>
                    <a:pt x="10327" y="339622"/>
                  </a:lnTo>
                  <a:lnTo>
                    <a:pt x="9687" y="356740"/>
                  </a:lnTo>
                  <a:lnTo>
                    <a:pt x="8444" y="373757"/>
                  </a:lnTo>
                  <a:lnTo>
                    <a:pt x="6786" y="390437"/>
                  </a:lnTo>
                  <a:lnTo>
                    <a:pt x="4962" y="407941"/>
                  </a:lnTo>
                  <a:lnTo>
                    <a:pt x="2810" y="430049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35199" y="4958922"/>
              <a:ext cx="155019" cy="244589"/>
            </a:xfrm>
            <a:custGeom>
              <a:avLst/>
              <a:gdLst/>
              <a:ahLst/>
              <a:cxnLst/>
              <a:rect l="0" t="0" r="0" b="0"/>
              <a:pathLst>
                <a:path w="155019" h="244589">
                  <a:moveTo>
                    <a:pt x="155018" y="126342"/>
                  </a:moveTo>
                  <a:lnTo>
                    <a:pt x="149084" y="132209"/>
                  </a:lnTo>
                  <a:lnTo>
                    <a:pt x="142879" y="137774"/>
                  </a:lnTo>
                  <a:lnTo>
                    <a:pt x="135788" y="143573"/>
                  </a:lnTo>
                  <a:lnTo>
                    <a:pt x="128020" y="149654"/>
                  </a:lnTo>
                  <a:lnTo>
                    <a:pt x="120022" y="155984"/>
                  </a:lnTo>
                  <a:lnTo>
                    <a:pt x="112081" y="162511"/>
                  </a:lnTo>
                  <a:lnTo>
                    <a:pt x="104307" y="169187"/>
                  </a:lnTo>
                  <a:lnTo>
                    <a:pt x="96714" y="175971"/>
                  </a:lnTo>
                  <a:lnTo>
                    <a:pt x="89277" y="182828"/>
                  </a:lnTo>
                  <a:lnTo>
                    <a:pt x="81961" y="189737"/>
                  </a:lnTo>
                  <a:lnTo>
                    <a:pt x="74737" y="196683"/>
                  </a:lnTo>
                  <a:lnTo>
                    <a:pt x="67576" y="203656"/>
                  </a:lnTo>
                  <a:lnTo>
                    <a:pt x="60461" y="210815"/>
                  </a:lnTo>
                  <a:lnTo>
                    <a:pt x="53377" y="218459"/>
                  </a:lnTo>
                  <a:lnTo>
                    <a:pt x="46309" y="226694"/>
                  </a:lnTo>
                  <a:lnTo>
                    <a:pt x="39087" y="234664"/>
                  </a:lnTo>
                  <a:lnTo>
                    <a:pt x="31400" y="240731"/>
                  </a:lnTo>
                  <a:lnTo>
                    <a:pt x="23133" y="244127"/>
                  </a:lnTo>
                  <a:lnTo>
                    <a:pt x="14971" y="244588"/>
                  </a:lnTo>
                  <a:lnTo>
                    <a:pt x="8243" y="241930"/>
                  </a:lnTo>
                  <a:lnTo>
                    <a:pt x="3577" y="236395"/>
                  </a:lnTo>
                  <a:lnTo>
                    <a:pt x="939" y="228494"/>
                  </a:lnTo>
                  <a:lnTo>
                    <a:pt x="0" y="218781"/>
                  </a:lnTo>
                  <a:lnTo>
                    <a:pt x="369" y="207733"/>
                  </a:lnTo>
                  <a:lnTo>
                    <a:pt x="1700" y="195407"/>
                  </a:lnTo>
                  <a:lnTo>
                    <a:pt x="3714" y="181471"/>
                  </a:lnTo>
                  <a:lnTo>
                    <a:pt x="6206" y="165883"/>
                  </a:lnTo>
                  <a:lnTo>
                    <a:pt x="9027" y="149178"/>
                  </a:lnTo>
                  <a:lnTo>
                    <a:pt x="12072" y="132272"/>
                  </a:lnTo>
                  <a:lnTo>
                    <a:pt x="15269" y="115720"/>
                  </a:lnTo>
                  <a:lnTo>
                    <a:pt x="18570" y="99862"/>
                  </a:lnTo>
                  <a:lnTo>
                    <a:pt x="21939" y="84985"/>
                  </a:lnTo>
                  <a:lnTo>
                    <a:pt x="25351" y="71134"/>
                  </a:lnTo>
                  <a:lnTo>
                    <a:pt x="28637" y="58243"/>
                  </a:lnTo>
                  <a:lnTo>
                    <a:pt x="31813" y="44764"/>
                  </a:lnTo>
                  <a:lnTo>
                    <a:pt x="35158" y="27275"/>
                  </a:lnTo>
                  <a:lnTo>
                    <a:pt x="39205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3513832" y="4337741"/>
            <a:ext cx="623868" cy="484312"/>
            <a:chOff x="3513832" y="4337741"/>
            <a:chExt cx="623868" cy="484312"/>
          </a:xfrm>
        </p:grpSpPr>
        <p:sp>
          <p:nvSpPr>
            <p:cNvPr id="102" name="Freeform 101"/>
            <p:cNvSpPr/>
            <p:nvPr/>
          </p:nvSpPr>
          <p:spPr>
            <a:xfrm>
              <a:off x="3513832" y="4337741"/>
              <a:ext cx="204992" cy="394644"/>
            </a:xfrm>
            <a:custGeom>
              <a:avLst/>
              <a:gdLst/>
              <a:ahLst/>
              <a:cxnLst/>
              <a:rect l="0" t="0" r="0" b="0"/>
              <a:pathLst>
                <a:path w="204992" h="394644">
                  <a:moveTo>
                    <a:pt x="202727" y="0"/>
                  </a:moveTo>
                  <a:lnTo>
                    <a:pt x="196860" y="5867"/>
                  </a:lnTo>
                  <a:lnTo>
                    <a:pt x="191296" y="11431"/>
                  </a:lnTo>
                  <a:lnTo>
                    <a:pt x="185501" y="17235"/>
                  </a:lnTo>
                  <a:lnTo>
                    <a:pt x="179593" y="23489"/>
                  </a:lnTo>
                  <a:lnTo>
                    <a:pt x="173911" y="30467"/>
                  </a:lnTo>
                  <a:lnTo>
                    <a:pt x="168632" y="38244"/>
                  </a:lnTo>
                  <a:lnTo>
                    <a:pt x="163609" y="46572"/>
                  </a:lnTo>
                  <a:lnTo>
                    <a:pt x="158474" y="55003"/>
                  </a:lnTo>
                  <a:lnTo>
                    <a:pt x="153019" y="63268"/>
                  </a:lnTo>
                  <a:lnTo>
                    <a:pt x="147202" y="71443"/>
                  </a:lnTo>
                  <a:lnTo>
                    <a:pt x="141065" y="79844"/>
                  </a:lnTo>
                  <a:lnTo>
                    <a:pt x="134674" y="88641"/>
                  </a:lnTo>
                  <a:lnTo>
                    <a:pt x="128093" y="97684"/>
                  </a:lnTo>
                  <a:lnTo>
                    <a:pt x="121377" y="106608"/>
                  </a:lnTo>
                  <a:lnTo>
                    <a:pt x="114563" y="115211"/>
                  </a:lnTo>
                  <a:lnTo>
                    <a:pt x="107684" y="123615"/>
                  </a:lnTo>
                  <a:lnTo>
                    <a:pt x="100760" y="132172"/>
                  </a:lnTo>
                  <a:lnTo>
                    <a:pt x="93804" y="141077"/>
                  </a:lnTo>
                  <a:lnTo>
                    <a:pt x="86828" y="150362"/>
                  </a:lnTo>
                  <a:lnTo>
                    <a:pt x="79837" y="159982"/>
                  </a:lnTo>
                  <a:lnTo>
                    <a:pt x="72838" y="169864"/>
                  </a:lnTo>
                  <a:lnTo>
                    <a:pt x="65831" y="179942"/>
                  </a:lnTo>
                  <a:lnTo>
                    <a:pt x="58821" y="190161"/>
                  </a:lnTo>
                  <a:lnTo>
                    <a:pt x="51812" y="200478"/>
                  </a:lnTo>
                  <a:lnTo>
                    <a:pt x="44970" y="210863"/>
                  </a:lnTo>
                  <a:lnTo>
                    <a:pt x="38602" y="221295"/>
                  </a:lnTo>
                  <a:lnTo>
                    <a:pt x="32838" y="231759"/>
                  </a:lnTo>
                  <a:lnTo>
                    <a:pt x="27645" y="242243"/>
                  </a:lnTo>
                  <a:lnTo>
                    <a:pt x="22923" y="252743"/>
                  </a:lnTo>
                  <a:lnTo>
                    <a:pt x="18560" y="263252"/>
                  </a:lnTo>
                  <a:lnTo>
                    <a:pt x="14460" y="273767"/>
                  </a:lnTo>
                  <a:lnTo>
                    <a:pt x="10546" y="284287"/>
                  </a:lnTo>
                  <a:lnTo>
                    <a:pt x="6771" y="294809"/>
                  </a:lnTo>
                  <a:lnTo>
                    <a:pt x="3421" y="305334"/>
                  </a:lnTo>
                  <a:lnTo>
                    <a:pt x="1083" y="315860"/>
                  </a:lnTo>
                  <a:lnTo>
                    <a:pt x="0" y="326382"/>
                  </a:lnTo>
                  <a:lnTo>
                    <a:pt x="258" y="336737"/>
                  </a:lnTo>
                  <a:lnTo>
                    <a:pt x="1952" y="346616"/>
                  </a:lnTo>
                  <a:lnTo>
                    <a:pt x="4987" y="355886"/>
                  </a:lnTo>
                  <a:lnTo>
                    <a:pt x="9295" y="364416"/>
                  </a:lnTo>
                  <a:lnTo>
                    <a:pt x="14928" y="371999"/>
                  </a:lnTo>
                  <a:lnTo>
                    <a:pt x="21793" y="378614"/>
                  </a:lnTo>
                  <a:lnTo>
                    <a:pt x="29842" y="384226"/>
                  </a:lnTo>
                  <a:lnTo>
                    <a:pt x="39147" y="388704"/>
                  </a:lnTo>
                  <a:lnTo>
                    <a:pt x="49624" y="392080"/>
                  </a:lnTo>
                  <a:lnTo>
                    <a:pt x="60913" y="394196"/>
                  </a:lnTo>
                  <a:lnTo>
                    <a:pt x="72483" y="394643"/>
                  </a:lnTo>
                  <a:lnTo>
                    <a:pt x="83999" y="393350"/>
                  </a:lnTo>
                  <a:lnTo>
                    <a:pt x="95170" y="390533"/>
                  </a:lnTo>
                  <a:lnTo>
                    <a:pt x="105673" y="386507"/>
                  </a:lnTo>
                  <a:lnTo>
                    <a:pt x="115401" y="381576"/>
                  </a:lnTo>
                  <a:lnTo>
                    <a:pt x="124425" y="375827"/>
                  </a:lnTo>
                  <a:lnTo>
                    <a:pt x="132881" y="369144"/>
                  </a:lnTo>
                  <a:lnTo>
                    <a:pt x="140907" y="361539"/>
                  </a:lnTo>
                  <a:lnTo>
                    <a:pt x="148622" y="353145"/>
                  </a:lnTo>
                  <a:lnTo>
                    <a:pt x="156116" y="344134"/>
                  </a:lnTo>
                  <a:lnTo>
                    <a:pt x="163454" y="334657"/>
                  </a:lnTo>
                  <a:lnTo>
                    <a:pt x="170519" y="324684"/>
                  </a:lnTo>
                  <a:lnTo>
                    <a:pt x="177037" y="314003"/>
                  </a:lnTo>
                  <a:lnTo>
                    <a:pt x="182901" y="302563"/>
                  </a:lnTo>
                  <a:lnTo>
                    <a:pt x="188161" y="290609"/>
                  </a:lnTo>
                  <a:lnTo>
                    <a:pt x="192928" y="278584"/>
                  </a:lnTo>
                  <a:lnTo>
                    <a:pt x="197311" y="266756"/>
                  </a:lnTo>
                  <a:lnTo>
                    <a:pt x="201086" y="255203"/>
                  </a:lnTo>
                  <a:lnTo>
                    <a:pt x="203717" y="243912"/>
                  </a:lnTo>
                  <a:lnTo>
                    <a:pt x="204991" y="232850"/>
                  </a:lnTo>
                  <a:lnTo>
                    <a:pt x="204522" y="222456"/>
                  </a:lnTo>
                  <a:lnTo>
                    <a:pt x="201623" y="213606"/>
                  </a:lnTo>
                  <a:lnTo>
                    <a:pt x="196153" y="206664"/>
                  </a:lnTo>
                  <a:lnTo>
                    <a:pt x="188580" y="201835"/>
                  </a:lnTo>
                  <a:lnTo>
                    <a:pt x="179678" y="199409"/>
                  </a:lnTo>
                  <a:lnTo>
                    <a:pt x="170036" y="199299"/>
                  </a:lnTo>
                  <a:lnTo>
                    <a:pt x="160159" y="201138"/>
                  </a:lnTo>
                  <a:lnTo>
                    <a:pt x="150543" y="204491"/>
                  </a:lnTo>
                  <a:lnTo>
                    <a:pt x="141418" y="208964"/>
                  </a:lnTo>
                  <a:lnTo>
                    <a:pt x="132800" y="214404"/>
                  </a:lnTo>
                  <a:lnTo>
                    <a:pt x="124619" y="220877"/>
                  </a:lnTo>
                  <a:lnTo>
                    <a:pt x="116777" y="228336"/>
                  </a:lnTo>
                  <a:lnTo>
                    <a:pt x="109186" y="236462"/>
                  </a:lnTo>
                  <a:lnTo>
                    <a:pt x="101773" y="244763"/>
                  </a:lnTo>
                  <a:lnTo>
                    <a:pt x="94486" y="252943"/>
                  </a:lnTo>
                  <a:lnTo>
                    <a:pt x="87285" y="261063"/>
                  </a:lnTo>
                  <a:lnTo>
                    <a:pt x="80144" y="269428"/>
                  </a:lnTo>
                  <a:lnTo>
                    <a:pt x="73047" y="278205"/>
                  </a:lnTo>
                  <a:lnTo>
                    <a:pt x="66146" y="287405"/>
                  </a:lnTo>
                  <a:lnTo>
                    <a:pt x="59738" y="296968"/>
                  </a:lnTo>
                  <a:lnTo>
                    <a:pt x="53947" y="306803"/>
                  </a:lnTo>
                  <a:lnTo>
                    <a:pt x="48692" y="316574"/>
                  </a:lnTo>
                  <a:lnTo>
                    <a:pt x="43155" y="326771"/>
                  </a:lnTo>
                  <a:lnTo>
                    <a:pt x="35732" y="339405"/>
                  </a:lnTo>
                  <a:lnTo>
                    <a:pt x="23743" y="35796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958715" y="4737823"/>
              <a:ext cx="178985" cy="10530"/>
            </a:xfrm>
            <a:custGeom>
              <a:avLst/>
              <a:gdLst/>
              <a:ahLst/>
              <a:cxnLst/>
              <a:rect l="0" t="0" r="0" b="0"/>
              <a:pathLst>
                <a:path w="178985" h="10530">
                  <a:moveTo>
                    <a:pt x="178984" y="0"/>
                  </a:moveTo>
                  <a:lnTo>
                    <a:pt x="167317" y="68"/>
                  </a:lnTo>
                  <a:lnTo>
                    <a:pt x="156827" y="708"/>
                  </a:lnTo>
                  <a:lnTo>
                    <a:pt x="146516" y="2000"/>
                  </a:lnTo>
                  <a:lnTo>
                    <a:pt x="135869" y="3687"/>
                  </a:lnTo>
                  <a:lnTo>
                    <a:pt x="124229" y="5355"/>
                  </a:lnTo>
                  <a:lnTo>
                    <a:pt x="111338" y="6768"/>
                  </a:lnTo>
                  <a:lnTo>
                    <a:pt x="97431" y="7867"/>
                  </a:lnTo>
                  <a:lnTo>
                    <a:pt x="83028" y="8677"/>
                  </a:lnTo>
                  <a:lnTo>
                    <a:pt x="68503" y="9256"/>
                  </a:lnTo>
                  <a:lnTo>
                    <a:pt x="54437" y="9662"/>
                  </a:lnTo>
                  <a:lnTo>
                    <a:pt x="40204" y="9987"/>
                  </a:lnTo>
                  <a:lnTo>
                    <a:pt x="23443" y="1026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958715" y="4811523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10529"/>
                  </a:moveTo>
                  <a:lnTo>
                    <a:pt x="135597" y="7661"/>
                  </a:lnTo>
                  <a:lnTo>
                    <a:pt x="123828" y="5520"/>
                  </a:lnTo>
                  <a:lnTo>
                    <a:pt x="110933" y="3917"/>
                  </a:lnTo>
                  <a:lnTo>
                    <a:pt x="96911" y="2737"/>
                  </a:lnTo>
                  <a:lnTo>
                    <a:pt x="81935" y="1887"/>
                  </a:lnTo>
                  <a:lnTo>
                    <a:pt x="66235" y="1290"/>
                  </a:lnTo>
                  <a:lnTo>
                    <a:pt x="50765" y="875"/>
                  </a:lnTo>
                  <a:lnTo>
                    <a:pt x="35656" y="546"/>
                  </a:lnTo>
                  <a:lnTo>
                    <a:pt x="19585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6" name="Freeform 105"/>
          <p:cNvSpPr/>
          <p:nvPr/>
        </p:nvSpPr>
        <p:spPr>
          <a:xfrm>
            <a:off x="4632538" y="4421969"/>
            <a:ext cx="10530" cy="736995"/>
          </a:xfrm>
          <a:custGeom>
            <a:avLst/>
            <a:gdLst/>
            <a:ahLst/>
            <a:cxnLst/>
            <a:rect l="0" t="0" r="0" b="0"/>
            <a:pathLst>
              <a:path w="10530" h="736995">
                <a:moveTo>
                  <a:pt x="10529" y="0"/>
                </a:moveTo>
                <a:lnTo>
                  <a:pt x="10529" y="11735"/>
                </a:lnTo>
                <a:lnTo>
                  <a:pt x="10529" y="22863"/>
                </a:lnTo>
                <a:lnTo>
                  <a:pt x="10529" y="34476"/>
                </a:lnTo>
                <a:lnTo>
                  <a:pt x="10529" y="47155"/>
                </a:lnTo>
                <a:lnTo>
                  <a:pt x="10529" y="61760"/>
                </a:lnTo>
                <a:lnTo>
                  <a:pt x="10529" y="78576"/>
                </a:lnTo>
                <a:lnTo>
                  <a:pt x="10529" y="97405"/>
                </a:lnTo>
                <a:lnTo>
                  <a:pt x="10529" y="117860"/>
                </a:lnTo>
                <a:lnTo>
                  <a:pt x="10529" y="139528"/>
                </a:lnTo>
                <a:lnTo>
                  <a:pt x="10529" y="161584"/>
                </a:lnTo>
                <a:lnTo>
                  <a:pt x="10529" y="182843"/>
                </a:lnTo>
                <a:lnTo>
                  <a:pt x="10529" y="202724"/>
                </a:lnTo>
                <a:lnTo>
                  <a:pt x="10529" y="221189"/>
                </a:lnTo>
                <a:lnTo>
                  <a:pt x="10529" y="238445"/>
                </a:lnTo>
                <a:lnTo>
                  <a:pt x="10529" y="254764"/>
                </a:lnTo>
                <a:lnTo>
                  <a:pt x="10529" y="270559"/>
                </a:lnTo>
                <a:lnTo>
                  <a:pt x="10529" y="286333"/>
                </a:lnTo>
                <a:lnTo>
                  <a:pt x="10529" y="302367"/>
                </a:lnTo>
                <a:lnTo>
                  <a:pt x="10529" y="318732"/>
                </a:lnTo>
                <a:lnTo>
                  <a:pt x="10529" y="335405"/>
                </a:lnTo>
                <a:lnTo>
                  <a:pt x="10529" y="352332"/>
                </a:lnTo>
                <a:lnTo>
                  <a:pt x="10529" y="369613"/>
                </a:lnTo>
                <a:lnTo>
                  <a:pt x="10529" y="387506"/>
                </a:lnTo>
                <a:lnTo>
                  <a:pt x="10529" y="406095"/>
                </a:lnTo>
                <a:lnTo>
                  <a:pt x="10529" y="425155"/>
                </a:lnTo>
                <a:lnTo>
                  <a:pt x="10529" y="444256"/>
                </a:lnTo>
                <a:lnTo>
                  <a:pt x="10529" y="463147"/>
                </a:lnTo>
                <a:lnTo>
                  <a:pt x="10529" y="481917"/>
                </a:lnTo>
                <a:lnTo>
                  <a:pt x="10529" y="500892"/>
                </a:lnTo>
                <a:lnTo>
                  <a:pt x="10524" y="520247"/>
                </a:lnTo>
                <a:lnTo>
                  <a:pt x="10352" y="539839"/>
                </a:lnTo>
                <a:lnTo>
                  <a:pt x="9703" y="559306"/>
                </a:lnTo>
                <a:lnTo>
                  <a:pt x="8454" y="578442"/>
                </a:lnTo>
                <a:lnTo>
                  <a:pt x="6802" y="597207"/>
                </a:lnTo>
                <a:lnTo>
                  <a:pt x="5154" y="615648"/>
                </a:lnTo>
                <a:lnTo>
                  <a:pt x="3751" y="633822"/>
                </a:lnTo>
                <a:lnTo>
                  <a:pt x="2656" y="651616"/>
                </a:lnTo>
                <a:lnTo>
                  <a:pt x="1727" y="670799"/>
                </a:lnTo>
                <a:lnTo>
                  <a:pt x="889" y="696412"/>
                </a:lnTo>
                <a:lnTo>
                  <a:pt x="0" y="736994"/>
                </a:lnTo>
              </a:path>
            </a:pathLst>
          </a:custGeom>
          <a:ln w="38100" cap="flat" cmpd="sng" algn="ctr">
            <a:solidFill>
              <a:srgbClr val="7D9E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4885223" y="4007272"/>
            <a:ext cx="2028303" cy="1218821"/>
            <a:chOff x="4885223" y="4007272"/>
            <a:chExt cx="2028303" cy="1218821"/>
          </a:xfrm>
        </p:grpSpPr>
        <p:sp>
          <p:nvSpPr>
            <p:cNvPr id="107" name="Freeform 106"/>
            <p:cNvSpPr/>
            <p:nvPr/>
          </p:nvSpPr>
          <p:spPr>
            <a:xfrm>
              <a:off x="4982691" y="4190178"/>
              <a:ext cx="197331" cy="357864"/>
            </a:xfrm>
            <a:custGeom>
              <a:avLst/>
              <a:gdLst/>
              <a:ahLst/>
              <a:cxnLst/>
              <a:rect l="0" t="0" r="0" b="0"/>
              <a:pathLst>
                <a:path w="197331" h="357864">
                  <a:moveTo>
                    <a:pt x="18345" y="42277"/>
                  </a:moveTo>
                  <a:lnTo>
                    <a:pt x="15411" y="51079"/>
                  </a:lnTo>
                  <a:lnTo>
                    <a:pt x="12629" y="59425"/>
                  </a:lnTo>
                  <a:lnTo>
                    <a:pt x="9724" y="68051"/>
                  </a:lnTo>
                  <a:lnTo>
                    <a:pt x="6534" y="74452"/>
                  </a:lnTo>
                  <a:lnTo>
                    <a:pt x="3740" y="75462"/>
                  </a:lnTo>
                  <a:lnTo>
                    <a:pt x="2764" y="72157"/>
                  </a:lnTo>
                  <a:lnTo>
                    <a:pt x="3824" y="66100"/>
                  </a:lnTo>
                  <a:lnTo>
                    <a:pt x="6586" y="58360"/>
                  </a:lnTo>
                  <a:lnTo>
                    <a:pt x="10633" y="49590"/>
                  </a:lnTo>
                  <a:lnTo>
                    <a:pt x="15610" y="40193"/>
                  </a:lnTo>
                  <a:lnTo>
                    <a:pt x="21405" y="30733"/>
                  </a:lnTo>
                  <a:lnTo>
                    <a:pt x="28127" y="21970"/>
                  </a:lnTo>
                  <a:lnTo>
                    <a:pt x="35761" y="14263"/>
                  </a:lnTo>
                  <a:lnTo>
                    <a:pt x="44176" y="7933"/>
                  </a:lnTo>
                  <a:lnTo>
                    <a:pt x="53203" y="3427"/>
                  </a:lnTo>
                  <a:lnTo>
                    <a:pt x="62680" y="809"/>
                  </a:lnTo>
                  <a:lnTo>
                    <a:pt x="72316" y="0"/>
                  </a:lnTo>
                  <a:lnTo>
                    <a:pt x="81705" y="961"/>
                  </a:lnTo>
                  <a:lnTo>
                    <a:pt x="90643" y="3495"/>
                  </a:lnTo>
                  <a:lnTo>
                    <a:pt x="98949" y="7466"/>
                  </a:lnTo>
                  <a:lnTo>
                    <a:pt x="106381" y="12870"/>
                  </a:lnTo>
                  <a:lnTo>
                    <a:pt x="112894" y="19587"/>
                  </a:lnTo>
                  <a:lnTo>
                    <a:pt x="118438" y="27705"/>
                  </a:lnTo>
                  <a:lnTo>
                    <a:pt x="122872" y="37589"/>
                  </a:lnTo>
                  <a:lnTo>
                    <a:pt x="126222" y="49278"/>
                  </a:lnTo>
                  <a:lnTo>
                    <a:pt x="128490" y="62535"/>
                  </a:lnTo>
                  <a:lnTo>
                    <a:pt x="129572" y="77028"/>
                  </a:lnTo>
                  <a:lnTo>
                    <a:pt x="129527" y="92440"/>
                  </a:lnTo>
                  <a:lnTo>
                    <a:pt x="128702" y="108346"/>
                  </a:lnTo>
                  <a:lnTo>
                    <a:pt x="127619" y="124243"/>
                  </a:lnTo>
                  <a:lnTo>
                    <a:pt x="126594" y="139862"/>
                  </a:lnTo>
                  <a:lnTo>
                    <a:pt x="125586" y="155298"/>
                  </a:lnTo>
                  <a:lnTo>
                    <a:pt x="124303" y="170888"/>
                  </a:lnTo>
                  <a:lnTo>
                    <a:pt x="122588" y="186821"/>
                  </a:lnTo>
                  <a:lnTo>
                    <a:pt x="120435" y="202965"/>
                  </a:lnTo>
                  <a:lnTo>
                    <a:pt x="117912" y="218963"/>
                  </a:lnTo>
                  <a:lnTo>
                    <a:pt x="115095" y="234612"/>
                  </a:lnTo>
                  <a:lnTo>
                    <a:pt x="111897" y="249716"/>
                  </a:lnTo>
                  <a:lnTo>
                    <a:pt x="108072" y="264011"/>
                  </a:lnTo>
                  <a:lnTo>
                    <a:pt x="103536" y="277440"/>
                  </a:lnTo>
                  <a:lnTo>
                    <a:pt x="98354" y="290101"/>
                  </a:lnTo>
                  <a:lnTo>
                    <a:pt x="92652" y="302152"/>
                  </a:lnTo>
                  <a:lnTo>
                    <a:pt x="86551" y="313735"/>
                  </a:lnTo>
                  <a:lnTo>
                    <a:pt x="79997" y="324653"/>
                  </a:lnTo>
                  <a:lnTo>
                    <a:pt x="72766" y="334386"/>
                  </a:lnTo>
                  <a:lnTo>
                    <a:pt x="64791" y="342739"/>
                  </a:lnTo>
                  <a:lnTo>
                    <a:pt x="56146" y="349501"/>
                  </a:lnTo>
                  <a:lnTo>
                    <a:pt x="46965" y="354294"/>
                  </a:lnTo>
                  <a:lnTo>
                    <a:pt x="37390" y="357099"/>
                  </a:lnTo>
                  <a:lnTo>
                    <a:pt x="27859" y="357863"/>
                  </a:lnTo>
                  <a:lnTo>
                    <a:pt x="19073" y="356340"/>
                  </a:lnTo>
                  <a:lnTo>
                    <a:pt x="11367" y="352613"/>
                  </a:lnTo>
                  <a:lnTo>
                    <a:pt x="5213" y="347028"/>
                  </a:lnTo>
                  <a:lnTo>
                    <a:pt x="1359" y="340000"/>
                  </a:lnTo>
                  <a:lnTo>
                    <a:pt x="0" y="331916"/>
                  </a:lnTo>
                  <a:lnTo>
                    <a:pt x="1019" y="323408"/>
                  </a:lnTo>
                  <a:lnTo>
                    <a:pt x="4279" y="315316"/>
                  </a:lnTo>
                  <a:lnTo>
                    <a:pt x="9472" y="308076"/>
                  </a:lnTo>
                  <a:lnTo>
                    <a:pt x="16362" y="302066"/>
                  </a:lnTo>
                  <a:lnTo>
                    <a:pt x="24873" y="297777"/>
                  </a:lnTo>
                  <a:lnTo>
                    <a:pt x="34810" y="295302"/>
                  </a:lnTo>
                  <a:lnTo>
                    <a:pt x="45733" y="294419"/>
                  </a:lnTo>
                  <a:lnTo>
                    <a:pt x="57057" y="294798"/>
                  </a:lnTo>
                  <a:lnTo>
                    <a:pt x="68412" y="296120"/>
                  </a:lnTo>
                  <a:lnTo>
                    <a:pt x="79645" y="298122"/>
                  </a:lnTo>
                  <a:lnTo>
                    <a:pt x="90721" y="300602"/>
                  </a:lnTo>
                  <a:lnTo>
                    <a:pt x="101657" y="303408"/>
                  </a:lnTo>
                  <a:lnTo>
                    <a:pt x="112647" y="306273"/>
                  </a:lnTo>
                  <a:lnTo>
                    <a:pt x="124025" y="308817"/>
                  </a:lnTo>
                  <a:lnTo>
                    <a:pt x="135932" y="310860"/>
                  </a:lnTo>
                  <a:lnTo>
                    <a:pt x="147937" y="312405"/>
                  </a:lnTo>
                  <a:lnTo>
                    <a:pt x="160414" y="313692"/>
                  </a:lnTo>
                  <a:lnTo>
                    <a:pt x="175582" y="314832"/>
                  </a:lnTo>
                  <a:lnTo>
                    <a:pt x="197330" y="31601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885223" y="4600953"/>
              <a:ext cx="400084" cy="52644"/>
            </a:xfrm>
            <a:custGeom>
              <a:avLst/>
              <a:gdLst/>
              <a:ahLst/>
              <a:cxnLst/>
              <a:rect l="0" t="0" r="0" b="0"/>
              <a:pathLst>
                <a:path w="400084" h="52644">
                  <a:moveTo>
                    <a:pt x="400083" y="0"/>
                  </a:moveTo>
                  <a:lnTo>
                    <a:pt x="391214" y="2934"/>
                  </a:lnTo>
                  <a:lnTo>
                    <a:pt x="382227" y="5716"/>
                  </a:lnTo>
                  <a:lnTo>
                    <a:pt x="372232" y="8611"/>
                  </a:lnTo>
                  <a:lnTo>
                    <a:pt x="361251" y="11478"/>
                  </a:lnTo>
                  <a:lnTo>
                    <a:pt x="349440" y="13995"/>
                  </a:lnTo>
                  <a:lnTo>
                    <a:pt x="336981" y="16010"/>
                  </a:lnTo>
                  <a:lnTo>
                    <a:pt x="324044" y="17696"/>
                  </a:lnTo>
                  <a:lnTo>
                    <a:pt x="310762" y="19439"/>
                  </a:lnTo>
                  <a:lnTo>
                    <a:pt x="297241" y="21460"/>
                  </a:lnTo>
                  <a:lnTo>
                    <a:pt x="283552" y="23649"/>
                  </a:lnTo>
                  <a:lnTo>
                    <a:pt x="269751" y="25666"/>
                  </a:lnTo>
                  <a:lnTo>
                    <a:pt x="255867" y="27319"/>
                  </a:lnTo>
                  <a:lnTo>
                    <a:pt x="241762" y="28581"/>
                  </a:lnTo>
                  <a:lnTo>
                    <a:pt x="227147" y="29503"/>
                  </a:lnTo>
                  <a:lnTo>
                    <a:pt x="211904" y="30163"/>
                  </a:lnTo>
                  <a:lnTo>
                    <a:pt x="196073" y="30792"/>
                  </a:lnTo>
                  <a:lnTo>
                    <a:pt x="179759" y="31754"/>
                  </a:lnTo>
                  <a:lnTo>
                    <a:pt x="163084" y="33218"/>
                  </a:lnTo>
                  <a:lnTo>
                    <a:pt x="146310" y="35015"/>
                  </a:lnTo>
                  <a:lnTo>
                    <a:pt x="129822" y="36762"/>
                  </a:lnTo>
                  <a:lnTo>
                    <a:pt x="113812" y="38235"/>
                  </a:lnTo>
                  <a:lnTo>
                    <a:pt x="98452" y="39545"/>
                  </a:lnTo>
                  <a:lnTo>
                    <a:pt x="83977" y="41030"/>
                  </a:lnTo>
                  <a:lnTo>
                    <a:pt x="70429" y="42877"/>
                  </a:lnTo>
                  <a:lnTo>
                    <a:pt x="57756" y="44957"/>
                  </a:lnTo>
                  <a:lnTo>
                    <a:pt x="44455" y="47118"/>
                  </a:lnTo>
                  <a:lnTo>
                    <a:pt x="27120" y="4955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095792" y="4779938"/>
              <a:ext cx="21059" cy="326384"/>
            </a:xfrm>
            <a:custGeom>
              <a:avLst/>
              <a:gdLst/>
              <a:ahLst/>
              <a:cxnLst/>
              <a:rect l="0" t="0" r="0" b="0"/>
              <a:pathLst>
                <a:path w="21059" h="326384">
                  <a:moveTo>
                    <a:pt x="21058" y="0"/>
                  </a:moveTo>
                  <a:lnTo>
                    <a:pt x="18191" y="11868"/>
                  </a:lnTo>
                  <a:lnTo>
                    <a:pt x="16049" y="24278"/>
                  </a:lnTo>
                  <a:lnTo>
                    <a:pt x="14446" y="38465"/>
                  </a:lnTo>
                  <a:lnTo>
                    <a:pt x="13265" y="54173"/>
                  </a:lnTo>
                  <a:lnTo>
                    <a:pt x="12417" y="70818"/>
                  </a:lnTo>
                  <a:lnTo>
                    <a:pt x="11819" y="87958"/>
                  </a:lnTo>
                  <a:lnTo>
                    <a:pt x="11404" y="105504"/>
                  </a:lnTo>
                  <a:lnTo>
                    <a:pt x="11121" y="123635"/>
                  </a:lnTo>
                  <a:lnTo>
                    <a:pt x="10927" y="142410"/>
                  </a:lnTo>
                  <a:lnTo>
                    <a:pt x="10796" y="161438"/>
                  </a:lnTo>
                  <a:lnTo>
                    <a:pt x="10708" y="179992"/>
                  </a:lnTo>
                  <a:lnTo>
                    <a:pt x="10644" y="197692"/>
                  </a:lnTo>
                  <a:lnTo>
                    <a:pt x="10431" y="214340"/>
                  </a:lnTo>
                  <a:lnTo>
                    <a:pt x="9756" y="229756"/>
                  </a:lnTo>
                  <a:lnTo>
                    <a:pt x="8490" y="243977"/>
                  </a:lnTo>
                  <a:lnTo>
                    <a:pt x="6817" y="257316"/>
                  </a:lnTo>
                  <a:lnTo>
                    <a:pt x="4981" y="271890"/>
                  </a:lnTo>
                  <a:lnTo>
                    <a:pt x="2819" y="292334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984424" y="4811523"/>
              <a:ext cx="132427" cy="184793"/>
            </a:xfrm>
            <a:custGeom>
              <a:avLst/>
              <a:gdLst/>
              <a:ahLst/>
              <a:cxnLst/>
              <a:rect l="0" t="0" r="0" b="0"/>
              <a:pathLst>
                <a:path w="132427" h="184793">
                  <a:moveTo>
                    <a:pt x="132426" y="115813"/>
                  </a:moveTo>
                  <a:lnTo>
                    <a:pt x="126491" y="121681"/>
                  </a:lnTo>
                  <a:lnTo>
                    <a:pt x="120286" y="127245"/>
                  </a:lnTo>
                  <a:lnTo>
                    <a:pt x="113191" y="133040"/>
                  </a:lnTo>
                  <a:lnTo>
                    <a:pt x="105250" y="138948"/>
                  </a:lnTo>
                  <a:lnTo>
                    <a:pt x="96604" y="144630"/>
                  </a:lnTo>
                  <a:lnTo>
                    <a:pt x="87409" y="149909"/>
                  </a:lnTo>
                  <a:lnTo>
                    <a:pt x="77810" y="154932"/>
                  </a:lnTo>
                  <a:lnTo>
                    <a:pt x="67919" y="160066"/>
                  </a:lnTo>
                  <a:lnTo>
                    <a:pt x="57827" y="165517"/>
                  </a:lnTo>
                  <a:lnTo>
                    <a:pt x="47594" y="171160"/>
                  </a:lnTo>
                  <a:lnTo>
                    <a:pt x="37264" y="176649"/>
                  </a:lnTo>
                  <a:lnTo>
                    <a:pt x="26877" y="181742"/>
                  </a:lnTo>
                  <a:lnTo>
                    <a:pt x="16756" y="184792"/>
                  </a:lnTo>
                  <a:lnTo>
                    <a:pt x="8336" y="183758"/>
                  </a:lnTo>
                  <a:lnTo>
                    <a:pt x="3037" y="179269"/>
                  </a:lnTo>
                  <a:lnTo>
                    <a:pt x="518" y="172495"/>
                  </a:lnTo>
                  <a:lnTo>
                    <a:pt x="0" y="164305"/>
                  </a:lnTo>
                  <a:lnTo>
                    <a:pt x="837" y="155249"/>
                  </a:lnTo>
                  <a:lnTo>
                    <a:pt x="2575" y="145658"/>
                  </a:lnTo>
                  <a:lnTo>
                    <a:pt x="4904" y="135727"/>
                  </a:lnTo>
                  <a:lnTo>
                    <a:pt x="7460" y="125416"/>
                  </a:lnTo>
                  <a:lnTo>
                    <a:pt x="9801" y="114494"/>
                  </a:lnTo>
                  <a:lnTo>
                    <a:pt x="11716" y="102880"/>
                  </a:lnTo>
                  <a:lnTo>
                    <a:pt x="13343" y="90636"/>
                  </a:lnTo>
                  <a:lnTo>
                    <a:pt x="15052" y="77883"/>
                  </a:lnTo>
                  <a:lnTo>
                    <a:pt x="17052" y="64761"/>
                  </a:lnTo>
                  <a:lnTo>
                    <a:pt x="19237" y="51788"/>
                  </a:lnTo>
                  <a:lnTo>
                    <a:pt x="21481" y="38482"/>
                  </a:lnTo>
                  <a:lnTo>
                    <a:pt x="23985" y="22558"/>
                  </a:lnTo>
                  <a:lnTo>
                    <a:pt x="27141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485347" y="4653596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80" y="0"/>
                  </a:lnTo>
                  <a:lnTo>
                    <a:pt x="79718" y="0"/>
                  </a:lnTo>
                  <a:lnTo>
                    <a:pt x="67059" y="0"/>
                  </a:lnTo>
                  <a:lnTo>
                    <a:pt x="54021" y="4"/>
                  </a:lnTo>
                  <a:lnTo>
                    <a:pt x="41313" y="205"/>
                  </a:lnTo>
                  <a:lnTo>
                    <a:pt x="28961" y="1107"/>
                  </a:lnTo>
                  <a:lnTo>
                    <a:pt x="15884" y="39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453761" y="4754580"/>
              <a:ext cx="168457" cy="14830"/>
            </a:xfrm>
            <a:custGeom>
              <a:avLst/>
              <a:gdLst/>
              <a:ahLst/>
              <a:cxnLst/>
              <a:rect l="0" t="0" r="0" b="0"/>
              <a:pathLst>
                <a:path w="168457" h="14830">
                  <a:moveTo>
                    <a:pt x="168456" y="14829"/>
                  </a:moveTo>
                  <a:lnTo>
                    <a:pt x="159588" y="11963"/>
                  </a:lnTo>
                  <a:lnTo>
                    <a:pt x="150601" y="9821"/>
                  </a:lnTo>
                  <a:lnTo>
                    <a:pt x="140610" y="8213"/>
                  </a:lnTo>
                  <a:lnTo>
                    <a:pt x="129802" y="6860"/>
                  </a:lnTo>
                  <a:lnTo>
                    <a:pt x="118639" y="5363"/>
                  </a:lnTo>
                  <a:lnTo>
                    <a:pt x="107434" y="3521"/>
                  </a:lnTo>
                  <a:lnTo>
                    <a:pt x="96322" y="1626"/>
                  </a:lnTo>
                  <a:lnTo>
                    <a:pt x="85337" y="342"/>
                  </a:lnTo>
                  <a:lnTo>
                    <a:pt x="74471" y="0"/>
                  </a:lnTo>
                  <a:lnTo>
                    <a:pt x="63702" y="601"/>
                  </a:lnTo>
                  <a:lnTo>
                    <a:pt x="53005" y="2002"/>
                  </a:lnTo>
                  <a:lnTo>
                    <a:pt x="42373" y="4016"/>
                  </a:lnTo>
                  <a:lnTo>
                    <a:pt x="32247" y="6327"/>
                  </a:lnTo>
                  <a:lnTo>
                    <a:pt x="22509" y="8727"/>
                  </a:lnTo>
                  <a:lnTo>
                    <a:pt x="12304" y="11422"/>
                  </a:lnTo>
                  <a:lnTo>
                    <a:pt x="0" y="1482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96000" y="4337741"/>
              <a:ext cx="21058" cy="705410"/>
            </a:xfrm>
            <a:custGeom>
              <a:avLst/>
              <a:gdLst/>
              <a:ahLst/>
              <a:cxnLst/>
              <a:rect l="0" t="0" r="0" b="0"/>
              <a:pathLst>
                <a:path w="21058" h="705410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21"/>
                  </a:lnTo>
                  <a:lnTo>
                    <a:pt x="0" y="94089"/>
                  </a:lnTo>
                  <a:lnTo>
                    <a:pt x="0" y="110410"/>
                  </a:lnTo>
                  <a:lnTo>
                    <a:pt x="0" y="128455"/>
                  </a:lnTo>
                  <a:lnTo>
                    <a:pt x="0" y="147810"/>
                  </a:lnTo>
                  <a:lnTo>
                    <a:pt x="0" y="167573"/>
                  </a:lnTo>
                  <a:lnTo>
                    <a:pt x="5" y="187160"/>
                  </a:lnTo>
                  <a:lnTo>
                    <a:pt x="178" y="206193"/>
                  </a:lnTo>
                  <a:lnTo>
                    <a:pt x="825" y="224346"/>
                  </a:lnTo>
                  <a:lnTo>
                    <a:pt x="2074" y="241554"/>
                  </a:lnTo>
                  <a:lnTo>
                    <a:pt x="3727" y="258092"/>
                  </a:lnTo>
                  <a:lnTo>
                    <a:pt x="5375" y="274438"/>
                  </a:lnTo>
                  <a:lnTo>
                    <a:pt x="6777" y="290889"/>
                  </a:lnTo>
                  <a:lnTo>
                    <a:pt x="7871" y="307553"/>
                  </a:lnTo>
                  <a:lnTo>
                    <a:pt x="8679" y="324434"/>
                  </a:lnTo>
                  <a:lnTo>
                    <a:pt x="9257" y="341498"/>
                  </a:lnTo>
                  <a:lnTo>
                    <a:pt x="9661" y="358705"/>
                  </a:lnTo>
                  <a:lnTo>
                    <a:pt x="9941" y="376016"/>
                  </a:lnTo>
                  <a:lnTo>
                    <a:pt x="10132" y="393401"/>
                  </a:lnTo>
                  <a:lnTo>
                    <a:pt x="10262" y="410838"/>
                  </a:lnTo>
                  <a:lnTo>
                    <a:pt x="10350" y="428311"/>
                  </a:lnTo>
                  <a:lnTo>
                    <a:pt x="10409" y="445813"/>
                  </a:lnTo>
                  <a:lnTo>
                    <a:pt x="10448" y="463499"/>
                  </a:lnTo>
                  <a:lnTo>
                    <a:pt x="10475" y="481672"/>
                  </a:lnTo>
                  <a:lnTo>
                    <a:pt x="10497" y="500453"/>
                  </a:lnTo>
                  <a:lnTo>
                    <a:pt x="10682" y="519644"/>
                  </a:lnTo>
                  <a:lnTo>
                    <a:pt x="11338" y="538833"/>
                  </a:lnTo>
                  <a:lnTo>
                    <a:pt x="12592" y="557773"/>
                  </a:lnTo>
                  <a:lnTo>
                    <a:pt x="14248" y="576238"/>
                  </a:lnTo>
                  <a:lnTo>
                    <a:pt x="15899" y="593943"/>
                  </a:lnTo>
                  <a:lnTo>
                    <a:pt x="17303" y="610810"/>
                  </a:lnTo>
                  <a:lnTo>
                    <a:pt x="18400" y="626903"/>
                  </a:lnTo>
                  <a:lnTo>
                    <a:pt x="19329" y="644228"/>
                  </a:lnTo>
                  <a:lnTo>
                    <a:pt x="20168" y="667663"/>
                  </a:lnTo>
                  <a:lnTo>
                    <a:pt x="21057" y="70540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411855" y="4158756"/>
              <a:ext cx="21057" cy="189514"/>
            </a:xfrm>
            <a:custGeom>
              <a:avLst/>
              <a:gdLst/>
              <a:ahLst/>
              <a:cxnLst/>
              <a:rect l="0" t="0" r="0" b="0"/>
              <a:pathLst>
                <a:path w="21057" h="189514">
                  <a:moveTo>
                    <a:pt x="21056" y="0"/>
                  </a:moveTo>
                  <a:lnTo>
                    <a:pt x="18190" y="8869"/>
                  </a:lnTo>
                  <a:lnTo>
                    <a:pt x="16047" y="17855"/>
                  </a:lnTo>
                  <a:lnTo>
                    <a:pt x="14444" y="27850"/>
                  </a:lnTo>
                  <a:lnTo>
                    <a:pt x="13264" y="38831"/>
                  </a:lnTo>
                  <a:lnTo>
                    <a:pt x="12415" y="50643"/>
                  </a:lnTo>
                  <a:lnTo>
                    <a:pt x="11813" y="63106"/>
                  </a:lnTo>
                  <a:lnTo>
                    <a:pt x="11226" y="76216"/>
                  </a:lnTo>
                  <a:lnTo>
                    <a:pt x="10294" y="90145"/>
                  </a:lnTo>
                  <a:lnTo>
                    <a:pt x="8851" y="104907"/>
                  </a:lnTo>
                  <a:lnTo>
                    <a:pt x="7059" y="120017"/>
                  </a:lnTo>
                  <a:lnTo>
                    <a:pt x="5130" y="136272"/>
                  </a:lnTo>
                  <a:lnTo>
                    <a:pt x="2892" y="15733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306570" y="4495668"/>
              <a:ext cx="231628" cy="52644"/>
            </a:xfrm>
            <a:custGeom>
              <a:avLst/>
              <a:gdLst/>
              <a:ahLst/>
              <a:cxnLst/>
              <a:rect l="0" t="0" r="0" b="0"/>
              <a:pathLst>
                <a:path w="231628" h="52644">
                  <a:moveTo>
                    <a:pt x="231627" y="0"/>
                  </a:moveTo>
                  <a:lnTo>
                    <a:pt x="222826" y="2934"/>
                  </a:lnTo>
                  <a:lnTo>
                    <a:pt x="214479" y="5716"/>
                  </a:lnTo>
                  <a:lnTo>
                    <a:pt x="205771" y="8611"/>
                  </a:lnTo>
                  <a:lnTo>
                    <a:pt x="196304" y="11478"/>
                  </a:lnTo>
                  <a:lnTo>
                    <a:pt x="185512" y="13996"/>
                  </a:lnTo>
                  <a:lnTo>
                    <a:pt x="173219" y="16011"/>
                  </a:lnTo>
                  <a:lnTo>
                    <a:pt x="159727" y="17696"/>
                  </a:lnTo>
                  <a:lnTo>
                    <a:pt x="145608" y="19439"/>
                  </a:lnTo>
                  <a:lnTo>
                    <a:pt x="131263" y="21465"/>
                  </a:lnTo>
                  <a:lnTo>
                    <a:pt x="116887" y="23827"/>
                  </a:lnTo>
                  <a:lnTo>
                    <a:pt x="102558" y="26492"/>
                  </a:lnTo>
                  <a:lnTo>
                    <a:pt x="88296" y="29398"/>
                  </a:lnTo>
                  <a:lnTo>
                    <a:pt x="74262" y="32486"/>
                  </a:lnTo>
                  <a:lnTo>
                    <a:pt x="60752" y="35705"/>
                  </a:lnTo>
                  <a:lnTo>
                    <a:pt x="47896" y="39011"/>
                  </a:lnTo>
                  <a:lnTo>
                    <a:pt x="36104" y="42225"/>
                  </a:lnTo>
                  <a:lnTo>
                    <a:pt x="24985" y="45344"/>
                  </a:lnTo>
                  <a:lnTo>
                    <a:pt x="13563" y="4864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327720" y="4633474"/>
              <a:ext cx="263120" cy="323584"/>
            </a:xfrm>
            <a:custGeom>
              <a:avLst/>
              <a:gdLst/>
              <a:ahLst/>
              <a:cxnLst/>
              <a:rect l="0" t="0" r="0" b="0"/>
              <a:pathLst>
                <a:path w="263120" h="323584">
                  <a:moveTo>
                    <a:pt x="63078" y="9593"/>
                  </a:moveTo>
                  <a:lnTo>
                    <a:pt x="57210" y="18394"/>
                  </a:lnTo>
                  <a:lnTo>
                    <a:pt x="51646" y="26741"/>
                  </a:lnTo>
                  <a:lnTo>
                    <a:pt x="45870" y="35367"/>
                  </a:lnTo>
                  <a:lnTo>
                    <a:pt x="40666" y="41807"/>
                  </a:lnTo>
                  <a:lnTo>
                    <a:pt x="37756" y="43211"/>
                  </a:lnTo>
                  <a:lnTo>
                    <a:pt x="37804" y="41053"/>
                  </a:lnTo>
                  <a:lnTo>
                    <a:pt x="40210" y="36850"/>
                  </a:lnTo>
                  <a:lnTo>
                    <a:pt x="44224" y="31489"/>
                  </a:lnTo>
                  <a:lnTo>
                    <a:pt x="49291" y="25472"/>
                  </a:lnTo>
                  <a:lnTo>
                    <a:pt x="55205" y="19236"/>
                  </a:lnTo>
                  <a:lnTo>
                    <a:pt x="62033" y="13245"/>
                  </a:lnTo>
                  <a:lnTo>
                    <a:pt x="69748" y="7734"/>
                  </a:lnTo>
                  <a:lnTo>
                    <a:pt x="78054" y="3212"/>
                  </a:lnTo>
                  <a:lnTo>
                    <a:pt x="86479" y="534"/>
                  </a:lnTo>
                  <a:lnTo>
                    <a:pt x="94736" y="0"/>
                  </a:lnTo>
                  <a:lnTo>
                    <a:pt x="102568" y="1591"/>
                  </a:lnTo>
                  <a:lnTo>
                    <a:pt x="109676" y="5242"/>
                  </a:lnTo>
                  <a:lnTo>
                    <a:pt x="115973" y="10697"/>
                  </a:lnTo>
                  <a:lnTo>
                    <a:pt x="121540" y="17594"/>
                  </a:lnTo>
                  <a:lnTo>
                    <a:pt x="126521" y="25577"/>
                  </a:lnTo>
                  <a:lnTo>
                    <a:pt x="131057" y="34356"/>
                  </a:lnTo>
                  <a:lnTo>
                    <a:pt x="135105" y="44028"/>
                  </a:lnTo>
                  <a:lnTo>
                    <a:pt x="138453" y="55035"/>
                  </a:lnTo>
                  <a:lnTo>
                    <a:pt x="141039" y="67519"/>
                  </a:lnTo>
                  <a:lnTo>
                    <a:pt x="142947" y="81327"/>
                  </a:lnTo>
                  <a:lnTo>
                    <a:pt x="144310" y="96198"/>
                  </a:lnTo>
                  <a:lnTo>
                    <a:pt x="145259" y="111867"/>
                  </a:lnTo>
                  <a:lnTo>
                    <a:pt x="145746" y="127948"/>
                  </a:lnTo>
                  <a:lnTo>
                    <a:pt x="145547" y="143962"/>
                  </a:lnTo>
                  <a:lnTo>
                    <a:pt x="144599" y="159656"/>
                  </a:lnTo>
                  <a:lnTo>
                    <a:pt x="142980" y="174972"/>
                  </a:lnTo>
                  <a:lnTo>
                    <a:pt x="140822" y="189950"/>
                  </a:lnTo>
                  <a:lnTo>
                    <a:pt x="138260" y="204653"/>
                  </a:lnTo>
                  <a:lnTo>
                    <a:pt x="135404" y="218987"/>
                  </a:lnTo>
                  <a:lnTo>
                    <a:pt x="132341" y="232699"/>
                  </a:lnTo>
                  <a:lnTo>
                    <a:pt x="129131" y="245699"/>
                  </a:lnTo>
                  <a:lnTo>
                    <a:pt x="125654" y="257889"/>
                  </a:lnTo>
                  <a:lnTo>
                    <a:pt x="121634" y="269082"/>
                  </a:lnTo>
                  <a:lnTo>
                    <a:pt x="116964" y="279279"/>
                  </a:lnTo>
                  <a:lnTo>
                    <a:pt x="111690" y="288619"/>
                  </a:lnTo>
                  <a:lnTo>
                    <a:pt x="105926" y="297287"/>
                  </a:lnTo>
                  <a:lnTo>
                    <a:pt x="99779" y="305441"/>
                  </a:lnTo>
                  <a:lnTo>
                    <a:pt x="93025" y="312733"/>
                  </a:lnTo>
                  <a:lnTo>
                    <a:pt x="85126" y="318347"/>
                  </a:lnTo>
                  <a:lnTo>
                    <a:pt x="75888" y="321967"/>
                  </a:lnTo>
                  <a:lnTo>
                    <a:pt x="65583" y="323583"/>
                  </a:lnTo>
                  <a:lnTo>
                    <a:pt x="54749" y="323231"/>
                  </a:lnTo>
                  <a:lnTo>
                    <a:pt x="43767" y="321135"/>
                  </a:lnTo>
                  <a:lnTo>
                    <a:pt x="33140" y="317476"/>
                  </a:lnTo>
                  <a:lnTo>
                    <a:pt x="23545" y="312286"/>
                  </a:lnTo>
                  <a:lnTo>
                    <a:pt x="15256" y="305727"/>
                  </a:lnTo>
                  <a:lnTo>
                    <a:pt x="8522" y="298054"/>
                  </a:lnTo>
                  <a:lnTo>
                    <a:pt x="3740" y="289535"/>
                  </a:lnTo>
                  <a:lnTo>
                    <a:pt x="936" y="280403"/>
                  </a:lnTo>
                  <a:lnTo>
                    <a:pt x="0" y="271001"/>
                  </a:lnTo>
                  <a:lnTo>
                    <a:pt x="876" y="261769"/>
                  </a:lnTo>
                  <a:lnTo>
                    <a:pt x="3363" y="252942"/>
                  </a:lnTo>
                  <a:lnTo>
                    <a:pt x="7641" y="244879"/>
                  </a:lnTo>
                  <a:lnTo>
                    <a:pt x="14316" y="238143"/>
                  </a:lnTo>
                  <a:lnTo>
                    <a:pt x="23499" y="232919"/>
                  </a:lnTo>
                  <a:lnTo>
                    <a:pt x="34393" y="229395"/>
                  </a:lnTo>
                  <a:lnTo>
                    <a:pt x="45620" y="227919"/>
                  </a:lnTo>
                  <a:lnTo>
                    <a:pt x="56355" y="228483"/>
                  </a:lnTo>
                  <a:lnTo>
                    <a:pt x="66490" y="230793"/>
                  </a:lnTo>
                  <a:lnTo>
                    <a:pt x="76356" y="234468"/>
                  </a:lnTo>
                  <a:lnTo>
                    <a:pt x="86212" y="239157"/>
                  </a:lnTo>
                  <a:lnTo>
                    <a:pt x="96171" y="244572"/>
                  </a:lnTo>
                  <a:lnTo>
                    <a:pt x="106258" y="250498"/>
                  </a:lnTo>
                  <a:lnTo>
                    <a:pt x="116461" y="256771"/>
                  </a:lnTo>
                  <a:lnTo>
                    <a:pt x="126757" y="263117"/>
                  </a:lnTo>
                  <a:lnTo>
                    <a:pt x="137124" y="269151"/>
                  </a:lnTo>
                  <a:lnTo>
                    <a:pt x="147545" y="274687"/>
                  </a:lnTo>
                  <a:lnTo>
                    <a:pt x="158169" y="279556"/>
                  </a:lnTo>
                  <a:lnTo>
                    <a:pt x="169295" y="283530"/>
                  </a:lnTo>
                  <a:lnTo>
                    <a:pt x="181036" y="286562"/>
                  </a:lnTo>
                  <a:lnTo>
                    <a:pt x="193194" y="288447"/>
                  </a:lnTo>
                  <a:lnTo>
                    <a:pt x="205354" y="288738"/>
                  </a:lnTo>
                  <a:lnTo>
                    <a:pt x="217262" y="287349"/>
                  </a:lnTo>
                  <a:lnTo>
                    <a:pt x="228397" y="284792"/>
                  </a:lnTo>
                  <a:lnTo>
                    <a:pt x="238994" y="281744"/>
                  </a:lnTo>
                  <a:lnTo>
                    <a:pt x="249981" y="277939"/>
                  </a:lnTo>
                  <a:lnTo>
                    <a:pt x="263119" y="27280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843316" y="4007272"/>
              <a:ext cx="1070210" cy="1218821"/>
            </a:xfrm>
            <a:custGeom>
              <a:avLst/>
              <a:gdLst/>
              <a:ahLst/>
              <a:cxnLst/>
              <a:rect l="0" t="0" r="0" b="0"/>
              <a:pathLst>
                <a:path w="1070210" h="1218821">
                  <a:moveTo>
                    <a:pt x="400083" y="172541"/>
                  </a:moveTo>
                  <a:lnTo>
                    <a:pt x="394148" y="166740"/>
                  </a:lnTo>
                  <a:lnTo>
                    <a:pt x="387944" y="161816"/>
                  </a:lnTo>
                  <a:lnTo>
                    <a:pt x="380848" y="157323"/>
                  </a:lnTo>
                  <a:lnTo>
                    <a:pt x="372908" y="153448"/>
                  </a:lnTo>
                  <a:lnTo>
                    <a:pt x="364261" y="150731"/>
                  </a:lnTo>
                  <a:lnTo>
                    <a:pt x="355062" y="149376"/>
                  </a:lnTo>
                  <a:lnTo>
                    <a:pt x="345290" y="149274"/>
                  </a:lnTo>
                  <a:lnTo>
                    <a:pt x="334752" y="150192"/>
                  </a:lnTo>
                  <a:lnTo>
                    <a:pt x="323406" y="151886"/>
                  </a:lnTo>
                  <a:lnTo>
                    <a:pt x="311347" y="154310"/>
                  </a:lnTo>
                  <a:lnTo>
                    <a:pt x="298720" y="157607"/>
                  </a:lnTo>
                  <a:lnTo>
                    <a:pt x="285679" y="161784"/>
                  </a:lnTo>
                  <a:lnTo>
                    <a:pt x="272667" y="166723"/>
                  </a:lnTo>
                  <a:lnTo>
                    <a:pt x="260391" y="172263"/>
                  </a:lnTo>
                  <a:lnTo>
                    <a:pt x="249166" y="178255"/>
                  </a:lnTo>
                  <a:lnTo>
                    <a:pt x="238647" y="184736"/>
                  </a:lnTo>
                  <a:lnTo>
                    <a:pt x="228049" y="191918"/>
                  </a:lnTo>
                  <a:lnTo>
                    <a:pt x="216921" y="199856"/>
                  </a:lnTo>
                  <a:lnTo>
                    <a:pt x="205479" y="208306"/>
                  </a:lnTo>
                  <a:lnTo>
                    <a:pt x="194397" y="216824"/>
                  </a:lnTo>
                  <a:lnTo>
                    <a:pt x="184046" y="225154"/>
                  </a:lnTo>
                  <a:lnTo>
                    <a:pt x="174315" y="233545"/>
                  </a:lnTo>
                  <a:lnTo>
                    <a:pt x="164794" y="242623"/>
                  </a:lnTo>
                  <a:lnTo>
                    <a:pt x="155215" y="252692"/>
                  </a:lnTo>
                  <a:lnTo>
                    <a:pt x="145799" y="263574"/>
                  </a:lnTo>
                  <a:lnTo>
                    <a:pt x="137149" y="274804"/>
                  </a:lnTo>
                  <a:lnTo>
                    <a:pt x="129545" y="286060"/>
                  </a:lnTo>
                  <a:lnTo>
                    <a:pt x="122795" y="297041"/>
                  </a:lnTo>
                  <a:lnTo>
                    <a:pt x="116419" y="307408"/>
                  </a:lnTo>
                  <a:lnTo>
                    <a:pt x="110093" y="317046"/>
                  </a:lnTo>
                  <a:lnTo>
                    <a:pt x="103673" y="326178"/>
                  </a:lnTo>
                  <a:lnTo>
                    <a:pt x="97123" y="335238"/>
                  </a:lnTo>
                  <a:lnTo>
                    <a:pt x="90456" y="344487"/>
                  </a:lnTo>
                  <a:lnTo>
                    <a:pt x="83858" y="354008"/>
                  </a:lnTo>
                  <a:lnTo>
                    <a:pt x="77662" y="363786"/>
                  </a:lnTo>
                  <a:lnTo>
                    <a:pt x="72016" y="373775"/>
                  </a:lnTo>
                  <a:lnTo>
                    <a:pt x="66905" y="383925"/>
                  </a:lnTo>
                  <a:lnTo>
                    <a:pt x="62238" y="394191"/>
                  </a:lnTo>
                  <a:lnTo>
                    <a:pt x="57912" y="404545"/>
                  </a:lnTo>
                  <a:lnTo>
                    <a:pt x="53837" y="415125"/>
                  </a:lnTo>
                  <a:lnTo>
                    <a:pt x="49940" y="426219"/>
                  </a:lnTo>
                  <a:lnTo>
                    <a:pt x="46167" y="437940"/>
                  </a:lnTo>
                  <a:lnTo>
                    <a:pt x="42479" y="450084"/>
                  </a:lnTo>
                  <a:lnTo>
                    <a:pt x="38849" y="462236"/>
                  </a:lnTo>
                  <a:lnTo>
                    <a:pt x="35258" y="474151"/>
                  </a:lnTo>
                  <a:lnTo>
                    <a:pt x="31695" y="485761"/>
                  </a:lnTo>
                  <a:lnTo>
                    <a:pt x="28149" y="497090"/>
                  </a:lnTo>
                  <a:lnTo>
                    <a:pt x="24620" y="508196"/>
                  </a:lnTo>
                  <a:lnTo>
                    <a:pt x="21267" y="519299"/>
                  </a:lnTo>
                  <a:lnTo>
                    <a:pt x="18395" y="530753"/>
                  </a:lnTo>
                  <a:lnTo>
                    <a:pt x="16127" y="542733"/>
                  </a:lnTo>
                  <a:lnTo>
                    <a:pt x="14265" y="555562"/>
                  </a:lnTo>
                  <a:lnTo>
                    <a:pt x="12400" y="569771"/>
                  </a:lnTo>
                  <a:lnTo>
                    <a:pt x="10296" y="585512"/>
                  </a:lnTo>
                  <a:lnTo>
                    <a:pt x="8051" y="602303"/>
                  </a:lnTo>
                  <a:lnTo>
                    <a:pt x="5997" y="619258"/>
                  </a:lnTo>
                  <a:lnTo>
                    <a:pt x="4323" y="635844"/>
                  </a:lnTo>
                  <a:lnTo>
                    <a:pt x="3216" y="651893"/>
                  </a:lnTo>
                  <a:lnTo>
                    <a:pt x="2931" y="667429"/>
                  </a:lnTo>
                  <a:lnTo>
                    <a:pt x="3517" y="682559"/>
                  </a:lnTo>
                  <a:lnTo>
                    <a:pt x="4708" y="697872"/>
                  </a:lnTo>
                  <a:lnTo>
                    <a:pt x="6038" y="714378"/>
                  </a:lnTo>
                  <a:lnTo>
                    <a:pt x="7229" y="732516"/>
                  </a:lnTo>
                  <a:lnTo>
                    <a:pt x="8348" y="751583"/>
                  </a:lnTo>
                  <a:lnTo>
                    <a:pt x="9706" y="770082"/>
                  </a:lnTo>
                  <a:lnTo>
                    <a:pt x="11471" y="787200"/>
                  </a:lnTo>
                  <a:lnTo>
                    <a:pt x="13657" y="803284"/>
                  </a:lnTo>
                  <a:lnTo>
                    <a:pt x="16203" y="819444"/>
                  </a:lnTo>
                  <a:lnTo>
                    <a:pt x="19030" y="836340"/>
                  </a:lnTo>
                  <a:lnTo>
                    <a:pt x="22065" y="853655"/>
                  </a:lnTo>
                  <a:lnTo>
                    <a:pt x="25248" y="870386"/>
                  </a:lnTo>
                  <a:lnTo>
                    <a:pt x="28540" y="885982"/>
                  </a:lnTo>
                  <a:lnTo>
                    <a:pt x="32071" y="900371"/>
                  </a:lnTo>
                  <a:lnTo>
                    <a:pt x="36127" y="913716"/>
                  </a:lnTo>
                  <a:lnTo>
                    <a:pt x="40817" y="926243"/>
                  </a:lnTo>
                  <a:lnTo>
                    <a:pt x="45933" y="938164"/>
                  </a:lnTo>
                  <a:lnTo>
                    <a:pt x="51060" y="949650"/>
                  </a:lnTo>
                  <a:lnTo>
                    <a:pt x="55961" y="960840"/>
                  </a:lnTo>
                  <a:lnTo>
                    <a:pt x="60895" y="972157"/>
                  </a:lnTo>
                  <a:lnTo>
                    <a:pt x="66500" y="984280"/>
                  </a:lnTo>
                  <a:lnTo>
                    <a:pt x="73088" y="997511"/>
                  </a:lnTo>
                  <a:lnTo>
                    <a:pt x="80650" y="1011652"/>
                  </a:lnTo>
                  <a:lnTo>
                    <a:pt x="89029" y="1026216"/>
                  </a:lnTo>
                  <a:lnTo>
                    <a:pt x="98040" y="1040864"/>
                  </a:lnTo>
                  <a:lnTo>
                    <a:pt x="107514" y="1055443"/>
                  </a:lnTo>
                  <a:lnTo>
                    <a:pt x="117320" y="1069911"/>
                  </a:lnTo>
                  <a:lnTo>
                    <a:pt x="127351" y="1084261"/>
                  </a:lnTo>
                  <a:lnTo>
                    <a:pt x="137374" y="1098184"/>
                  </a:lnTo>
                  <a:lnTo>
                    <a:pt x="147029" y="1111087"/>
                  </a:lnTo>
                  <a:lnTo>
                    <a:pt x="156163" y="1122731"/>
                  </a:lnTo>
                  <a:lnTo>
                    <a:pt x="165110" y="1133194"/>
                  </a:lnTo>
                  <a:lnTo>
                    <a:pt x="174571" y="1142691"/>
                  </a:lnTo>
                  <a:lnTo>
                    <a:pt x="184904" y="1151453"/>
                  </a:lnTo>
                  <a:lnTo>
                    <a:pt x="196135" y="1159678"/>
                  </a:lnTo>
                  <a:lnTo>
                    <a:pt x="208132" y="1167523"/>
                  </a:lnTo>
                  <a:lnTo>
                    <a:pt x="220720" y="1175099"/>
                  </a:lnTo>
                  <a:lnTo>
                    <a:pt x="233580" y="1182324"/>
                  </a:lnTo>
                  <a:lnTo>
                    <a:pt x="246280" y="1188951"/>
                  </a:lnTo>
                  <a:lnTo>
                    <a:pt x="258599" y="1194884"/>
                  </a:lnTo>
                  <a:lnTo>
                    <a:pt x="270665" y="1200020"/>
                  </a:lnTo>
                  <a:lnTo>
                    <a:pt x="282841" y="1204171"/>
                  </a:lnTo>
                  <a:lnTo>
                    <a:pt x="295336" y="1207337"/>
                  </a:lnTo>
                  <a:lnTo>
                    <a:pt x="308357" y="1209819"/>
                  </a:lnTo>
                  <a:lnTo>
                    <a:pt x="322170" y="1212108"/>
                  </a:lnTo>
                  <a:lnTo>
                    <a:pt x="336831" y="1214497"/>
                  </a:lnTo>
                  <a:lnTo>
                    <a:pt x="351915" y="1216764"/>
                  </a:lnTo>
                  <a:lnTo>
                    <a:pt x="366654" y="1218302"/>
                  </a:lnTo>
                  <a:lnTo>
                    <a:pt x="380647" y="1218820"/>
                  </a:lnTo>
                  <a:lnTo>
                    <a:pt x="394159" y="1218505"/>
                  </a:lnTo>
                  <a:lnTo>
                    <a:pt x="407912" y="1217831"/>
                  </a:lnTo>
                  <a:lnTo>
                    <a:pt x="422312" y="1217112"/>
                  </a:lnTo>
                  <a:lnTo>
                    <a:pt x="437271" y="1216326"/>
                  </a:lnTo>
                  <a:lnTo>
                    <a:pt x="452401" y="1215199"/>
                  </a:lnTo>
                  <a:lnTo>
                    <a:pt x="467431" y="1213592"/>
                  </a:lnTo>
                  <a:lnTo>
                    <a:pt x="482102" y="1211514"/>
                  </a:lnTo>
                  <a:lnTo>
                    <a:pt x="496099" y="1209040"/>
                  </a:lnTo>
                  <a:lnTo>
                    <a:pt x="509333" y="1206257"/>
                  </a:lnTo>
                  <a:lnTo>
                    <a:pt x="522202" y="1203082"/>
                  </a:lnTo>
                  <a:lnTo>
                    <a:pt x="535456" y="1199273"/>
                  </a:lnTo>
                  <a:lnTo>
                    <a:pt x="549488" y="1194747"/>
                  </a:lnTo>
                  <a:lnTo>
                    <a:pt x="564187" y="1189573"/>
                  </a:lnTo>
                  <a:lnTo>
                    <a:pt x="579134" y="1183875"/>
                  </a:lnTo>
                  <a:lnTo>
                    <a:pt x="594038" y="1177787"/>
                  </a:lnTo>
                  <a:lnTo>
                    <a:pt x="608622" y="1171581"/>
                  </a:lnTo>
                  <a:lnTo>
                    <a:pt x="622560" y="1165647"/>
                  </a:lnTo>
                  <a:lnTo>
                    <a:pt x="635755" y="1160170"/>
                  </a:lnTo>
                  <a:lnTo>
                    <a:pt x="648598" y="1154831"/>
                  </a:lnTo>
                  <a:lnTo>
                    <a:pt x="661834" y="1148948"/>
                  </a:lnTo>
                  <a:lnTo>
                    <a:pt x="675850" y="1142178"/>
                  </a:lnTo>
                  <a:lnTo>
                    <a:pt x="690368" y="1134833"/>
                  </a:lnTo>
                  <a:lnTo>
                    <a:pt x="704661" y="1127663"/>
                  </a:lnTo>
                  <a:lnTo>
                    <a:pt x="718308" y="1121095"/>
                  </a:lnTo>
                  <a:lnTo>
                    <a:pt x="731064" y="1115059"/>
                  </a:lnTo>
                  <a:lnTo>
                    <a:pt x="742705" y="1109172"/>
                  </a:lnTo>
                  <a:lnTo>
                    <a:pt x="753233" y="1103177"/>
                  </a:lnTo>
                  <a:lnTo>
                    <a:pt x="762811" y="1096981"/>
                  </a:lnTo>
                  <a:lnTo>
                    <a:pt x="771646" y="1090582"/>
                  </a:lnTo>
                  <a:lnTo>
                    <a:pt x="779930" y="1084011"/>
                  </a:lnTo>
                  <a:lnTo>
                    <a:pt x="787819" y="1077308"/>
                  </a:lnTo>
                  <a:lnTo>
                    <a:pt x="795431" y="1070509"/>
                  </a:lnTo>
                  <a:lnTo>
                    <a:pt x="802852" y="1063640"/>
                  </a:lnTo>
                  <a:lnTo>
                    <a:pt x="810142" y="1056724"/>
                  </a:lnTo>
                  <a:lnTo>
                    <a:pt x="817344" y="1049775"/>
                  </a:lnTo>
                  <a:lnTo>
                    <a:pt x="824486" y="1042802"/>
                  </a:lnTo>
                  <a:lnTo>
                    <a:pt x="831586" y="1035814"/>
                  </a:lnTo>
                  <a:lnTo>
                    <a:pt x="838660" y="1028817"/>
                  </a:lnTo>
                  <a:lnTo>
                    <a:pt x="845716" y="1021812"/>
                  </a:lnTo>
                  <a:lnTo>
                    <a:pt x="852759" y="1014802"/>
                  </a:lnTo>
                  <a:lnTo>
                    <a:pt x="859795" y="1007789"/>
                  </a:lnTo>
                  <a:lnTo>
                    <a:pt x="866820" y="1000771"/>
                  </a:lnTo>
                  <a:lnTo>
                    <a:pt x="873673" y="993581"/>
                  </a:lnTo>
                  <a:lnTo>
                    <a:pt x="880048" y="985916"/>
                  </a:lnTo>
                  <a:lnTo>
                    <a:pt x="885822" y="977650"/>
                  </a:lnTo>
                  <a:lnTo>
                    <a:pt x="891191" y="968978"/>
                  </a:lnTo>
                  <a:lnTo>
                    <a:pt x="896563" y="960311"/>
                  </a:lnTo>
                  <a:lnTo>
                    <a:pt x="902176" y="951886"/>
                  </a:lnTo>
                  <a:lnTo>
                    <a:pt x="907930" y="943601"/>
                  </a:lnTo>
                  <a:lnTo>
                    <a:pt x="913493" y="935126"/>
                  </a:lnTo>
                  <a:lnTo>
                    <a:pt x="918685" y="926276"/>
                  </a:lnTo>
                  <a:lnTo>
                    <a:pt x="923647" y="917027"/>
                  </a:lnTo>
                  <a:lnTo>
                    <a:pt x="928738" y="907431"/>
                  </a:lnTo>
                  <a:lnTo>
                    <a:pt x="934168" y="897556"/>
                  </a:lnTo>
                  <a:lnTo>
                    <a:pt x="940137" y="887144"/>
                  </a:lnTo>
                  <a:lnTo>
                    <a:pt x="946909" y="875636"/>
                  </a:lnTo>
                  <a:lnTo>
                    <a:pt x="954535" y="862826"/>
                  </a:lnTo>
                  <a:lnTo>
                    <a:pt x="962589" y="849139"/>
                  </a:lnTo>
                  <a:lnTo>
                    <a:pt x="970302" y="835413"/>
                  </a:lnTo>
                  <a:lnTo>
                    <a:pt x="977263" y="822146"/>
                  </a:lnTo>
                  <a:lnTo>
                    <a:pt x="983407" y="809477"/>
                  </a:lnTo>
                  <a:lnTo>
                    <a:pt x="988842" y="797362"/>
                  </a:lnTo>
                  <a:lnTo>
                    <a:pt x="993718" y="785697"/>
                  </a:lnTo>
                  <a:lnTo>
                    <a:pt x="998181" y="774372"/>
                  </a:lnTo>
                  <a:lnTo>
                    <a:pt x="1002346" y="763294"/>
                  </a:lnTo>
                  <a:lnTo>
                    <a:pt x="1006303" y="752389"/>
                  </a:lnTo>
                  <a:lnTo>
                    <a:pt x="1010116" y="741604"/>
                  </a:lnTo>
                  <a:lnTo>
                    <a:pt x="1013829" y="730903"/>
                  </a:lnTo>
                  <a:lnTo>
                    <a:pt x="1017481" y="720250"/>
                  </a:lnTo>
                  <a:lnTo>
                    <a:pt x="1021256" y="709297"/>
                  </a:lnTo>
                  <a:lnTo>
                    <a:pt x="1025475" y="697420"/>
                  </a:lnTo>
                  <a:lnTo>
                    <a:pt x="1030275" y="684359"/>
                  </a:lnTo>
                  <a:lnTo>
                    <a:pt x="1035464" y="670502"/>
                  </a:lnTo>
                  <a:lnTo>
                    <a:pt x="1040641" y="656662"/>
                  </a:lnTo>
                  <a:lnTo>
                    <a:pt x="1045565" y="643308"/>
                  </a:lnTo>
                  <a:lnTo>
                    <a:pt x="1050176" y="630241"/>
                  </a:lnTo>
                  <a:lnTo>
                    <a:pt x="1054499" y="616795"/>
                  </a:lnTo>
                  <a:lnTo>
                    <a:pt x="1058585" y="602597"/>
                  </a:lnTo>
                  <a:lnTo>
                    <a:pt x="1062329" y="587432"/>
                  </a:lnTo>
                  <a:lnTo>
                    <a:pt x="1065470" y="571102"/>
                  </a:lnTo>
                  <a:lnTo>
                    <a:pt x="1067915" y="553625"/>
                  </a:lnTo>
                  <a:lnTo>
                    <a:pt x="1069557" y="535174"/>
                  </a:lnTo>
                  <a:lnTo>
                    <a:pt x="1070209" y="515965"/>
                  </a:lnTo>
                  <a:lnTo>
                    <a:pt x="1069869" y="496194"/>
                  </a:lnTo>
                  <a:lnTo>
                    <a:pt x="1068675" y="476021"/>
                  </a:lnTo>
                  <a:lnTo>
                    <a:pt x="1066811" y="455566"/>
                  </a:lnTo>
                  <a:lnTo>
                    <a:pt x="1064442" y="434922"/>
                  </a:lnTo>
                  <a:lnTo>
                    <a:pt x="1061550" y="414313"/>
                  </a:lnTo>
                  <a:lnTo>
                    <a:pt x="1057930" y="394090"/>
                  </a:lnTo>
                  <a:lnTo>
                    <a:pt x="1053532" y="374411"/>
                  </a:lnTo>
                  <a:lnTo>
                    <a:pt x="1048444" y="355263"/>
                  </a:lnTo>
                  <a:lnTo>
                    <a:pt x="1042803" y="336558"/>
                  </a:lnTo>
                  <a:lnTo>
                    <a:pt x="1036750" y="318203"/>
                  </a:lnTo>
                  <a:lnTo>
                    <a:pt x="1030396" y="300435"/>
                  </a:lnTo>
                  <a:lnTo>
                    <a:pt x="1023832" y="283796"/>
                  </a:lnTo>
                  <a:lnTo>
                    <a:pt x="1017117" y="268486"/>
                  </a:lnTo>
                  <a:lnTo>
                    <a:pt x="1010133" y="254238"/>
                  </a:lnTo>
                  <a:lnTo>
                    <a:pt x="1002607" y="240514"/>
                  </a:lnTo>
                  <a:lnTo>
                    <a:pt x="994429" y="226940"/>
                  </a:lnTo>
                  <a:lnTo>
                    <a:pt x="985647" y="213176"/>
                  </a:lnTo>
                  <a:lnTo>
                    <a:pt x="976373" y="198857"/>
                  </a:lnTo>
                  <a:lnTo>
                    <a:pt x="966722" y="183853"/>
                  </a:lnTo>
                  <a:lnTo>
                    <a:pt x="956631" y="168538"/>
                  </a:lnTo>
                  <a:lnTo>
                    <a:pt x="945871" y="153643"/>
                  </a:lnTo>
                  <a:lnTo>
                    <a:pt x="934383" y="139560"/>
                  </a:lnTo>
                  <a:lnTo>
                    <a:pt x="922567" y="126495"/>
                  </a:lnTo>
                  <a:lnTo>
                    <a:pt x="911168" y="114641"/>
                  </a:lnTo>
                  <a:lnTo>
                    <a:pt x="900573" y="103966"/>
                  </a:lnTo>
                  <a:lnTo>
                    <a:pt x="890662" y="94288"/>
                  </a:lnTo>
                  <a:lnTo>
                    <a:pt x="881012" y="85386"/>
                  </a:lnTo>
                  <a:lnTo>
                    <a:pt x="871325" y="77056"/>
                  </a:lnTo>
                  <a:lnTo>
                    <a:pt x="861156" y="69137"/>
                  </a:lnTo>
                  <a:lnTo>
                    <a:pt x="849871" y="61504"/>
                  </a:lnTo>
                  <a:lnTo>
                    <a:pt x="837240" y="54074"/>
                  </a:lnTo>
                  <a:lnTo>
                    <a:pt x="823686" y="46946"/>
                  </a:lnTo>
                  <a:lnTo>
                    <a:pt x="810056" y="40387"/>
                  </a:lnTo>
                  <a:lnTo>
                    <a:pt x="796856" y="34495"/>
                  </a:lnTo>
                  <a:lnTo>
                    <a:pt x="784235" y="29217"/>
                  </a:lnTo>
                  <a:lnTo>
                    <a:pt x="772152" y="24438"/>
                  </a:lnTo>
                  <a:lnTo>
                    <a:pt x="760496" y="20042"/>
                  </a:lnTo>
                  <a:lnTo>
                    <a:pt x="748666" y="16089"/>
                  </a:lnTo>
                  <a:lnTo>
                    <a:pt x="735653" y="12806"/>
                  </a:lnTo>
                  <a:lnTo>
                    <a:pt x="721009" y="10258"/>
                  </a:lnTo>
                  <a:lnTo>
                    <a:pt x="705271" y="8208"/>
                  </a:lnTo>
                  <a:lnTo>
                    <a:pt x="689630" y="6216"/>
                  </a:lnTo>
                  <a:lnTo>
                    <a:pt x="674779" y="4030"/>
                  </a:lnTo>
                  <a:lnTo>
                    <a:pt x="660894" y="1901"/>
                  </a:lnTo>
                  <a:lnTo>
                    <a:pt x="647891" y="456"/>
                  </a:lnTo>
                  <a:lnTo>
                    <a:pt x="635574" y="0"/>
                  </a:lnTo>
                  <a:lnTo>
                    <a:pt x="623117" y="357"/>
                  </a:lnTo>
                  <a:lnTo>
                    <a:pt x="609142" y="1060"/>
                  </a:lnTo>
                  <a:lnTo>
                    <a:pt x="593035" y="1798"/>
                  </a:lnTo>
                  <a:lnTo>
                    <a:pt x="575499" y="2596"/>
                  </a:lnTo>
                  <a:lnTo>
                    <a:pt x="558111" y="3732"/>
                  </a:lnTo>
                  <a:lnTo>
                    <a:pt x="541791" y="5344"/>
                  </a:lnTo>
                  <a:lnTo>
                    <a:pt x="526771" y="7427"/>
                  </a:lnTo>
                  <a:lnTo>
                    <a:pt x="512930" y="9903"/>
                  </a:lnTo>
                  <a:lnTo>
                    <a:pt x="500035" y="12687"/>
                  </a:lnTo>
                  <a:lnTo>
                    <a:pt x="487851" y="15863"/>
                  </a:lnTo>
                  <a:lnTo>
                    <a:pt x="476179" y="19674"/>
                  </a:lnTo>
                  <a:lnTo>
                    <a:pt x="464866" y="24195"/>
                  </a:lnTo>
                  <a:lnTo>
                    <a:pt x="453634" y="29197"/>
                  </a:lnTo>
                  <a:lnTo>
                    <a:pt x="442100" y="34247"/>
                  </a:lnTo>
                  <a:lnTo>
                    <a:pt x="430082" y="39091"/>
                  </a:lnTo>
                  <a:lnTo>
                    <a:pt x="417739" y="43817"/>
                  </a:lnTo>
                  <a:lnTo>
                    <a:pt x="405453" y="48750"/>
                  </a:lnTo>
                  <a:lnTo>
                    <a:pt x="393450" y="54070"/>
                  </a:lnTo>
                  <a:lnTo>
                    <a:pt x="381780" y="59795"/>
                  </a:lnTo>
                  <a:lnTo>
                    <a:pt x="370412" y="65871"/>
                  </a:lnTo>
                  <a:lnTo>
                    <a:pt x="359284" y="72225"/>
                  </a:lnTo>
                  <a:lnTo>
                    <a:pt x="348336" y="78951"/>
                  </a:lnTo>
                  <a:lnTo>
                    <a:pt x="337518" y="86298"/>
                  </a:lnTo>
                  <a:lnTo>
                    <a:pt x="326792" y="94347"/>
                  </a:lnTo>
                  <a:lnTo>
                    <a:pt x="316130" y="102871"/>
                  </a:lnTo>
                  <a:lnTo>
                    <a:pt x="305511" y="111439"/>
                  </a:lnTo>
                  <a:lnTo>
                    <a:pt x="294921" y="119798"/>
                  </a:lnTo>
                  <a:lnTo>
                    <a:pt x="284352" y="128038"/>
                  </a:lnTo>
                  <a:lnTo>
                    <a:pt x="273796" y="136483"/>
                  </a:lnTo>
                  <a:lnTo>
                    <a:pt x="263250" y="145313"/>
                  </a:lnTo>
                  <a:lnTo>
                    <a:pt x="252709" y="154549"/>
                  </a:lnTo>
                  <a:lnTo>
                    <a:pt x="242172" y="164135"/>
                  </a:lnTo>
                  <a:lnTo>
                    <a:pt x="231637" y="174000"/>
                  </a:lnTo>
                  <a:lnTo>
                    <a:pt x="221105" y="184235"/>
                  </a:lnTo>
                  <a:lnTo>
                    <a:pt x="210574" y="195093"/>
                  </a:lnTo>
                  <a:lnTo>
                    <a:pt x="200044" y="206652"/>
                  </a:lnTo>
                  <a:lnTo>
                    <a:pt x="189515" y="218685"/>
                  </a:lnTo>
                  <a:lnTo>
                    <a:pt x="178986" y="230762"/>
                  </a:lnTo>
                  <a:lnTo>
                    <a:pt x="168456" y="242631"/>
                  </a:lnTo>
                  <a:lnTo>
                    <a:pt x="157928" y="254380"/>
                  </a:lnTo>
                  <a:lnTo>
                    <a:pt x="147400" y="266334"/>
                  </a:lnTo>
                  <a:lnTo>
                    <a:pt x="136870" y="278674"/>
                  </a:lnTo>
                  <a:lnTo>
                    <a:pt x="126342" y="291419"/>
                  </a:lnTo>
                  <a:lnTo>
                    <a:pt x="115814" y="304515"/>
                  </a:lnTo>
                  <a:lnTo>
                    <a:pt x="105285" y="317889"/>
                  </a:lnTo>
                  <a:lnTo>
                    <a:pt x="94757" y="331634"/>
                  </a:lnTo>
                  <a:lnTo>
                    <a:pt x="84228" y="346001"/>
                  </a:lnTo>
                  <a:lnTo>
                    <a:pt x="73699" y="361074"/>
                  </a:lnTo>
                  <a:lnTo>
                    <a:pt x="63171" y="376789"/>
                  </a:lnTo>
                  <a:lnTo>
                    <a:pt x="52642" y="393024"/>
                  </a:lnTo>
                  <a:lnTo>
                    <a:pt x="42128" y="409628"/>
                  </a:lnTo>
                  <a:lnTo>
                    <a:pt x="32081" y="425736"/>
                  </a:lnTo>
                  <a:lnTo>
                    <a:pt x="22406" y="441355"/>
                  </a:lnTo>
                  <a:lnTo>
                    <a:pt x="12254" y="457856"/>
                  </a:lnTo>
                  <a:lnTo>
                    <a:pt x="0" y="47786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2015-04-20T16:07:58Z</dcterms:created>
  <dcterms:modified xsi:type="dcterms:W3CDTF">2015-04-20T16:08:21Z</dcterms:modified>
</cp:coreProperties>
</file>